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6633"/>
    <a:srgbClr val="FFCC66"/>
    <a:srgbClr val="777777"/>
    <a:srgbClr val="FF6600"/>
    <a:srgbClr val="99CC00"/>
    <a:srgbClr val="CCCC00"/>
    <a:srgbClr val="CC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13E74-584D-45CB-B089-AB3066CC5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4C23D-D831-41AA-B597-DF067BA21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FBC93-4D6B-4960-BCAD-A87550208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FDD60-2C25-4354-979E-9C76B4DD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49CE7-F150-42DF-AA57-CFF5418A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5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2B26-233D-44D0-8C21-A5F186C04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B7544-C09D-48BF-8C83-E0D0F5771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2D3F1-E1BD-451B-AF10-BE60B397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2A16D-F80F-4ED6-B71A-D6589ED50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109CD-F26C-4717-B7A3-3E4380FD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CE8A3-765D-41CE-BBE7-197EE3DCF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40067-1E61-452E-B5B1-D0AE1F12E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1DFD1-CA3C-4F6A-B848-5893249E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E002C-C0C6-4D61-857E-ACCB11880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4DCCC-06C2-479D-B1CE-4CA58BE5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2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03BA0-BF93-4D7B-A103-EF3EC6DF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A70B-F04C-4E90-B8AB-1A6FE98E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D0C60-2944-4FF2-9ECB-9DE6F6C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47271-C297-42F7-870F-835EE5EE7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CDA15-389C-47AF-9D40-B6D0FCBB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0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21C9-5200-4DD9-9A48-4BFBDDAD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602CB-730B-42F4-B358-5AD4C4B04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B10DB-4D61-4B02-AFE5-E5791383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D5944-5443-4BF8-AA50-9DD34D95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4EF56-6789-4620-BFC9-B0F3A242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10FA4-AB12-4AC4-8116-C2269904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24CF-E875-4E2E-9213-898803BE6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A52D7-F6D9-4140-9C76-5AD85DE27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2B2F3-2091-450B-8BB0-3760B91A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1F82E-F36F-4CEC-879C-5FB68F3F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C6EB2-B8CF-4D01-874C-A7DC6A22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5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5C4A3-63F0-47DD-B895-8E7B7FEFB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41300-C8F9-42D1-A7DA-EAC715AFB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2666F-09B4-43A2-888E-C18DFB0A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1E6B3-9E73-4AD3-BA4D-64EC1B61B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7B446-5E3B-4F02-921A-EB971DC74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059B4-8E88-4891-BD23-6229094ED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2E8C05-3C42-4BA5-9DBF-D44E4946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0CC887-D0C4-4FA4-AB7C-0CEA88F2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6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8485-CF6C-4953-8E3D-9BB3B0F3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0C26E4-5113-4E7A-8FD2-BDC97609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18DFD0-4A00-49CA-8358-B4B2AE1B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467A3-9839-48BD-A963-F0068B3C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6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EEE12-C144-4552-93AD-424241F3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738393-1E12-4140-958F-D37A1D6B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1240A-1316-49CF-A143-AC0A6D4D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0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1826-FA0A-482A-B766-1057CF7D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1FAD0-FF1B-45B9-81B4-07BBDF017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CE427-CED0-439D-AAA4-B0C08550F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FA5AB-90EC-49BD-A604-DF07F2357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759D4-EF28-468F-BD2D-C3063680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46458-F1B8-44C4-ACFF-F8F09A78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0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F098-5DC5-45E1-8503-4DDDDA31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DFABDC-E89E-4E76-AEC7-B1D18B962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D5F94-CC23-4582-A742-9DDEA072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D0EFF-2A3A-450F-A0F5-25939FFD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A937D-13CD-48F1-944C-0186B385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F09AF-9903-4963-B026-67B7910F3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1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87A47-3A8C-4984-9FCA-95A00F688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78886-12A7-45EF-918F-B6A0A34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0036E-4FFC-4E1C-9A7A-DCD23DC34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A81D4-3CEE-4619-A946-1C44F995F027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7B92A-3F2C-4CE5-960B-930E2A560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D22ED-27EA-480E-A42A-0E6CCA078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EDF5-9211-4E89-9949-6B436B5C7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87164C-3B32-455A-9F0C-5CD09EA26F45}"/>
              </a:ext>
            </a:extLst>
          </p:cNvPr>
          <p:cNvSpPr/>
          <p:nvPr/>
        </p:nvSpPr>
        <p:spPr>
          <a:xfrm>
            <a:off x="5035278" y="4448487"/>
            <a:ext cx="2298583" cy="327170"/>
          </a:xfrm>
          <a:custGeom>
            <a:avLst/>
            <a:gdLst>
              <a:gd name="connsiteX0" fmla="*/ 0 w 2298583"/>
              <a:gd name="connsiteY0" fmla="*/ 251669 h 327170"/>
              <a:gd name="connsiteX1" fmla="*/ 41944 w 2298583"/>
              <a:gd name="connsiteY1" fmla="*/ 260058 h 327170"/>
              <a:gd name="connsiteX2" fmla="*/ 92278 w 2298583"/>
              <a:gd name="connsiteY2" fmla="*/ 268447 h 327170"/>
              <a:gd name="connsiteX3" fmla="*/ 167779 w 2298583"/>
              <a:gd name="connsiteY3" fmla="*/ 285225 h 327170"/>
              <a:gd name="connsiteX4" fmla="*/ 226502 w 2298583"/>
              <a:gd name="connsiteY4" fmla="*/ 293614 h 327170"/>
              <a:gd name="connsiteX5" fmla="*/ 285225 w 2298583"/>
              <a:gd name="connsiteY5" fmla="*/ 310392 h 327170"/>
              <a:gd name="connsiteX6" fmla="*/ 511728 w 2298583"/>
              <a:gd name="connsiteY6" fmla="*/ 318781 h 327170"/>
              <a:gd name="connsiteX7" fmla="*/ 637563 w 2298583"/>
              <a:gd name="connsiteY7" fmla="*/ 327170 h 327170"/>
              <a:gd name="connsiteX8" fmla="*/ 1484851 w 2298583"/>
              <a:gd name="connsiteY8" fmla="*/ 318781 h 327170"/>
              <a:gd name="connsiteX9" fmla="*/ 1518407 w 2298583"/>
              <a:gd name="connsiteY9" fmla="*/ 310392 h 327170"/>
              <a:gd name="connsiteX10" fmla="*/ 1619075 w 2298583"/>
              <a:gd name="connsiteY10" fmla="*/ 302003 h 327170"/>
              <a:gd name="connsiteX11" fmla="*/ 1686187 w 2298583"/>
              <a:gd name="connsiteY11" fmla="*/ 285225 h 327170"/>
              <a:gd name="connsiteX12" fmla="*/ 1719743 w 2298583"/>
              <a:gd name="connsiteY12" fmla="*/ 276836 h 327170"/>
              <a:gd name="connsiteX13" fmla="*/ 1770077 w 2298583"/>
              <a:gd name="connsiteY13" fmla="*/ 260058 h 327170"/>
              <a:gd name="connsiteX14" fmla="*/ 1795244 w 2298583"/>
              <a:gd name="connsiteY14" fmla="*/ 251669 h 327170"/>
              <a:gd name="connsiteX15" fmla="*/ 1820411 w 2298583"/>
              <a:gd name="connsiteY15" fmla="*/ 234891 h 327170"/>
              <a:gd name="connsiteX16" fmla="*/ 1845577 w 2298583"/>
              <a:gd name="connsiteY16" fmla="*/ 226502 h 327170"/>
              <a:gd name="connsiteX17" fmla="*/ 1895911 w 2298583"/>
              <a:gd name="connsiteY17" fmla="*/ 192946 h 327170"/>
              <a:gd name="connsiteX18" fmla="*/ 1921078 w 2298583"/>
              <a:gd name="connsiteY18" fmla="*/ 176168 h 327170"/>
              <a:gd name="connsiteX19" fmla="*/ 1954634 w 2298583"/>
              <a:gd name="connsiteY19" fmla="*/ 167779 h 327170"/>
              <a:gd name="connsiteX20" fmla="*/ 2004968 w 2298583"/>
              <a:gd name="connsiteY20" fmla="*/ 142612 h 327170"/>
              <a:gd name="connsiteX21" fmla="*/ 2030135 w 2298583"/>
              <a:gd name="connsiteY21" fmla="*/ 125834 h 327170"/>
              <a:gd name="connsiteX22" fmla="*/ 2088858 w 2298583"/>
              <a:gd name="connsiteY22" fmla="*/ 100668 h 327170"/>
              <a:gd name="connsiteX23" fmla="*/ 2172748 w 2298583"/>
              <a:gd name="connsiteY23" fmla="*/ 75501 h 327170"/>
              <a:gd name="connsiteX24" fmla="*/ 2248249 w 2298583"/>
              <a:gd name="connsiteY24" fmla="*/ 25167 h 327170"/>
              <a:gd name="connsiteX25" fmla="*/ 2273416 w 2298583"/>
              <a:gd name="connsiteY25" fmla="*/ 8389 h 327170"/>
              <a:gd name="connsiteX26" fmla="*/ 2298583 w 2298583"/>
              <a:gd name="connsiteY26" fmla="*/ 0 h 32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98583" h="327170">
                <a:moveTo>
                  <a:pt x="0" y="251669"/>
                </a:moveTo>
                <a:lnTo>
                  <a:pt x="41944" y="260058"/>
                </a:lnTo>
                <a:cubicBezTo>
                  <a:pt x="58679" y="263101"/>
                  <a:pt x="75599" y="265111"/>
                  <a:pt x="92278" y="268447"/>
                </a:cubicBezTo>
                <a:cubicBezTo>
                  <a:pt x="167691" y="283530"/>
                  <a:pt x="79871" y="270574"/>
                  <a:pt x="167779" y="285225"/>
                </a:cubicBezTo>
                <a:cubicBezTo>
                  <a:pt x="187283" y="288476"/>
                  <a:pt x="207168" y="289471"/>
                  <a:pt x="226502" y="293614"/>
                </a:cubicBezTo>
                <a:cubicBezTo>
                  <a:pt x="246408" y="297880"/>
                  <a:pt x="264946" y="308603"/>
                  <a:pt x="285225" y="310392"/>
                </a:cubicBezTo>
                <a:cubicBezTo>
                  <a:pt x="360485" y="317033"/>
                  <a:pt x="436261" y="315187"/>
                  <a:pt x="511728" y="318781"/>
                </a:cubicBezTo>
                <a:cubicBezTo>
                  <a:pt x="553719" y="320781"/>
                  <a:pt x="595618" y="324374"/>
                  <a:pt x="637563" y="327170"/>
                </a:cubicBezTo>
                <a:lnTo>
                  <a:pt x="1484851" y="318781"/>
                </a:lnTo>
                <a:cubicBezTo>
                  <a:pt x="1496378" y="318561"/>
                  <a:pt x="1506966" y="311822"/>
                  <a:pt x="1518407" y="310392"/>
                </a:cubicBezTo>
                <a:cubicBezTo>
                  <a:pt x="1551819" y="306215"/>
                  <a:pt x="1585519" y="304799"/>
                  <a:pt x="1619075" y="302003"/>
                </a:cubicBezTo>
                <a:lnTo>
                  <a:pt x="1686187" y="285225"/>
                </a:lnTo>
                <a:cubicBezTo>
                  <a:pt x="1697372" y="282429"/>
                  <a:pt x="1708805" y="280482"/>
                  <a:pt x="1719743" y="276836"/>
                </a:cubicBezTo>
                <a:lnTo>
                  <a:pt x="1770077" y="260058"/>
                </a:lnTo>
                <a:cubicBezTo>
                  <a:pt x="1778466" y="257262"/>
                  <a:pt x="1787886" y="256574"/>
                  <a:pt x="1795244" y="251669"/>
                </a:cubicBezTo>
                <a:cubicBezTo>
                  <a:pt x="1803633" y="246076"/>
                  <a:pt x="1811393" y="239400"/>
                  <a:pt x="1820411" y="234891"/>
                </a:cubicBezTo>
                <a:cubicBezTo>
                  <a:pt x="1828320" y="230936"/>
                  <a:pt x="1837847" y="230796"/>
                  <a:pt x="1845577" y="226502"/>
                </a:cubicBezTo>
                <a:cubicBezTo>
                  <a:pt x="1863204" y="216709"/>
                  <a:pt x="1879133" y="204131"/>
                  <a:pt x="1895911" y="192946"/>
                </a:cubicBezTo>
                <a:cubicBezTo>
                  <a:pt x="1904300" y="187353"/>
                  <a:pt x="1911297" y="178613"/>
                  <a:pt x="1921078" y="176168"/>
                </a:cubicBezTo>
                <a:lnTo>
                  <a:pt x="1954634" y="167779"/>
                </a:lnTo>
                <a:cubicBezTo>
                  <a:pt x="2026759" y="119696"/>
                  <a:pt x="1935504" y="177344"/>
                  <a:pt x="2004968" y="142612"/>
                </a:cubicBezTo>
                <a:cubicBezTo>
                  <a:pt x="2013986" y="138103"/>
                  <a:pt x="2021381" y="130836"/>
                  <a:pt x="2030135" y="125834"/>
                </a:cubicBezTo>
                <a:cubicBezTo>
                  <a:pt x="2052511" y="113048"/>
                  <a:pt x="2065325" y="107391"/>
                  <a:pt x="2088858" y="100668"/>
                </a:cubicBezTo>
                <a:cubicBezTo>
                  <a:pt x="2109374" y="94807"/>
                  <a:pt x="2157798" y="85468"/>
                  <a:pt x="2172748" y="75501"/>
                </a:cubicBezTo>
                <a:lnTo>
                  <a:pt x="2248249" y="25167"/>
                </a:lnTo>
                <a:cubicBezTo>
                  <a:pt x="2256638" y="19574"/>
                  <a:pt x="2263851" y="11577"/>
                  <a:pt x="2273416" y="8389"/>
                </a:cubicBezTo>
                <a:lnTo>
                  <a:pt x="2298583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AFBBFCF-430C-4619-9BAB-12ED8CFD8E13}"/>
              </a:ext>
            </a:extLst>
          </p:cNvPr>
          <p:cNvSpPr/>
          <p:nvPr/>
        </p:nvSpPr>
        <p:spPr>
          <a:xfrm>
            <a:off x="1760916" y="446938"/>
            <a:ext cx="10044277" cy="5083728"/>
          </a:xfrm>
          <a:custGeom>
            <a:avLst/>
            <a:gdLst>
              <a:gd name="connsiteX0" fmla="*/ 1529451 w 10044277"/>
              <a:gd name="connsiteY0" fmla="*/ 0 h 5083728"/>
              <a:gd name="connsiteX1" fmla="*/ 1453951 w 10044277"/>
              <a:gd name="connsiteY1" fmla="*/ 8389 h 5083728"/>
              <a:gd name="connsiteX2" fmla="*/ 1420395 w 10044277"/>
              <a:gd name="connsiteY2" fmla="*/ 16778 h 5083728"/>
              <a:gd name="connsiteX3" fmla="*/ 1378450 w 10044277"/>
              <a:gd name="connsiteY3" fmla="*/ 25167 h 5083728"/>
              <a:gd name="connsiteX4" fmla="*/ 1261004 w 10044277"/>
              <a:gd name="connsiteY4" fmla="*/ 41945 h 5083728"/>
              <a:gd name="connsiteX5" fmla="*/ 1168725 w 10044277"/>
              <a:gd name="connsiteY5" fmla="*/ 58723 h 5083728"/>
              <a:gd name="connsiteX6" fmla="*/ 1118391 w 10044277"/>
              <a:gd name="connsiteY6" fmla="*/ 67112 h 5083728"/>
              <a:gd name="connsiteX7" fmla="*/ 1084835 w 10044277"/>
              <a:gd name="connsiteY7" fmla="*/ 83890 h 5083728"/>
              <a:gd name="connsiteX8" fmla="*/ 984167 w 10044277"/>
              <a:gd name="connsiteY8" fmla="*/ 100668 h 5083728"/>
              <a:gd name="connsiteX9" fmla="*/ 908666 w 10044277"/>
              <a:gd name="connsiteY9" fmla="*/ 125835 h 5083728"/>
              <a:gd name="connsiteX10" fmla="*/ 858332 w 10044277"/>
              <a:gd name="connsiteY10" fmla="*/ 134224 h 5083728"/>
              <a:gd name="connsiteX11" fmla="*/ 824776 w 10044277"/>
              <a:gd name="connsiteY11" fmla="*/ 151002 h 5083728"/>
              <a:gd name="connsiteX12" fmla="*/ 774442 w 10044277"/>
              <a:gd name="connsiteY12" fmla="*/ 167780 h 5083728"/>
              <a:gd name="connsiteX13" fmla="*/ 715719 w 10044277"/>
              <a:gd name="connsiteY13" fmla="*/ 192947 h 5083728"/>
              <a:gd name="connsiteX14" fmla="*/ 665385 w 10044277"/>
              <a:gd name="connsiteY14" fmla="*/ 243281 h 5083728"/>
              <a:gd name="connsiteX15" fmla="*/ 631829 w 10044277"/>
              <a:gd name="connsiteY15" fmla="*/ 268448 h 5083728"/>
              <a:gd name="connsiteX16" fmla="*/ 581495 w 10044277"/>
              <a:gd name="connsiteY16" fmla="*/ 302004 h 5083728"/>
              <a:gd name="connsiteX17" fmla="*/ 514384 w 10044277"/>
              <a:gd name="connsiteY17" fmla="*/ 343949 h 5083728"/>
              <a:gd name="connsiteX18" fmla="*/ 472439 w 10044277"/>
              <a:gd name="connsiteY18" fmla="*/ 394283 h 5083728"/>
              <a:gd name="connsiteX19" fmla="*/ 447272 w 10044277"/>
              <a:gd name="connsiteY19" fmla="*/ 402672 h 5083728"/>
              <a:gd name="connsiteX20" fmla="*/ 430494 w 10044277"/>
              <a:gd name="connsiteY20" fmla="*/ 427839 h 5083728"/>
              <a:gd name="connsiteX21" fmla="*/ 371771 w 10044277"/>
              <a:gd name="connsiteY21" fmla="*/ 461394 h 5083728"/>
              <a:gd name="connsiteX22" fmla="*/ 313048 w 10044277"/>
              <a:gd name="connsiteY22" fmla="*/ 520117 h 5083728"/>
              <a:gd name="connsiteX23" fmla="*/ 279492 w 10044277"/>
              <a:gd name="connsiteY23" fmla="*/ 545284 h 5083728"/>
              <a:gd name="connsiteX24" fmla="*/ 245936 w 10044277"/>
              <a:gd name="connsiteY24" fmla="*/ 595618 h 5083728"/>
              <a:gd name="connsiteX25" fmla="*/ 220769 w 10044277"/>
              <a:gd name="connsiteY25" fmla="*/ 620785 h 5083728"/>
              <a:gd name="connsiteX26" fmla="*/ 187213 w 10044277"/>
              <a:gd name="connsiteY26" fmla="*/ 671119 h 5083728"/>
              <a:gd name="connsiteX27" fmla="*/ 170435 w 10044277"/>
              <a:gd name="connsiteY27" fmla="*/ 696286 h 5083728"/>
              <a:gd name="connsiteX28" fmla="*/ 136879 w 10044277"/>
              <a:gd name="connsiteY28" fmla="*/ 738231 h 5083728"/>
              <a:gd name="connsiteX29" fmla="*/ 111712 w 10044277"/>
              <a:gd name="connsiteY29" fmla="*/ 813732 h 5083728"/>
              <a:gd name="connsiteX30" fmla="*/ 86545 w 10044277"/>
              <a:gd name="connsiteY30" fmla="*/ 880844 h 5083728"/>
              <a:gd name="connsiteX31" fmla="*/ 69767 w 10044277"/>
              <a:gd name="connsiteY31" fmla="*/ 906011 h 5083728"/>
              <a:gd name="connsiteX32" fmla="*/ 52989 w 10044277"/>
              <a:gd name="connsiteY32" fmla="*/ 981512 h 5083728"/>
              <a:gd name="connsiteX33" fmla="*/ 36211 w 10044277"/>
              <a:gd name="connsiteY33" fmla="*/ 1023457 h 5083728"/>
              <a:gd name="connsiteX34" fmla="*/ 36211 w 10044277"/>
              <a:gd name="connsiteY34" fmla="*/ 2197916 h 5083728"/>
              <a:gd name="connsiteX35" fmla="*/ 52989 w 10044277"/>
              <a:gd name="connsiteY35" fmla="*/ 2315361 h 5083728"/>
              <a:gd name="connsiteX36" fmla="*/ 86545 w 10044277"/>
              <a:gd name="connsiteY36" fmla="*/ 2416029 h 5083728"/>
              <a:gd name="connsiteX37" fmla="*/ 103323 w 10044277"/>
              <a:gd name="connsiteY37" fmla="*/ 2441196 h 5083728"/>
              <a:gd name="connsiteX38" fmla="*/ 120101 w 10044277"/>
              <a:gd name="connsiteY38" fmla="*/ 2483141 h 5083728"/>
              <a:gd name="connsiteX39" fmla="*/ 153657 w 10044277"/>
              <a:gd name="connsiteY39" fmla="*/ 2583809 h 5083728"/>
              <a:gd name="connsiteX40" fmla="*/ 170435 w 10044277"/>
              <a:gd name="connsiteY40" fmla="*/ 2617365 h 5083728"/>
              <a:gd name="connsiteX41" fmla="*/ 187213 w 10044277"/>
              <a:gd name="connsiteY41" fmla="*/ 2659310 h 5083728"/>
              <a:gd name="connsiteX42" fmla="*/ 212380 w 10044277"/>
              <a:gd name="connsiteY42" fmla="*/ 2701255 h 5083728"/>
              <a:gd name="connsiteX43" fmla="*/ 245936 w 10044277"/>
              <a:gd name="connsiteY43" fmla="*/ 2776756 h 5083728"/>
              <a:gd name="connsiteX44" fmla="*/ 279492 w 10044277"/>
              <a:gd name="connsiteY44" fmla="*/ 2827090 h 5083728"/>
              <a:gd name="connsiteX45" fmla="*/ 321437 w 10044277"/>
              <a:gd name="connsiteY45" fmla="*/ 2919369 h 5083728"/>
              <a:gd name="connsiteX46" fmla="*/ 338215 w 10044277"/>
              <a:gd name="connsiteY46" fmla="*/ 2952925 h 5083728"/>
              <a:gd name="connsiteX47" fmla="*/ 371771 w 10044277"/>
              <a:gd name="connsiteY47" fmla="*/ 2986481 h 5083728"/>
              <a:gd name="connsiteX48" fmla="*/ 396938 w 10044277"/>
              <a:gd name="connsiteY48" fmla="*/ 3036815 h 5083728"/>
              <a:gd name="connsiteX49" fmla="*/ 405327 w 10044277"/>
              <a:gd name="connsiteY49" fmla="*/ 3061982 h 5083728"/>
              <a:gd name="connsiteX50" fmla="*/ 438883 w 10044277"/>
              <a:gd name="connsiteY50" fmla="*/ 3095538 h 5083728"/>
              <a:gd name="connsiteX51" fmla="*/ 455661 w 10044277"/>
              <a:gd name="connsiteY51" fmla="*/ 3137483 h 5083728"/>
              <a:gd name="connsiteX52" fmla="*/ 480828 w 10044277"/>
              <a:gd name="connsiteY52" fmla="*/ 3162650 h 5083728"/>
              <a:gd name="connsiteX53" fmla="*/ 556328 w 10044277"/>
              <a:gd name="connsiteY53" fmla="*/ 3254928 h 5083728"/>
              <a:gd name="connsiteX54" fmla="*/ 640218 w 10044277"/>
              <a:gd name="connsiteY54" fmla="*/ 3372374 h 5083728"/>
              <a:gd name="connsiteX55" fmla="*/ 665385 w 10044277"/>
              <a:gd name="connsiteY55" fmla="*/ 3397541 h 5083728"/>
              <a:gd name="connsiteX56" fmla="*/ 682163 w 10044277"/>
              <a:gd name="connsiteY56" fmla="*/ 3422708 h 5083728"/>
              <a:gd name="connsiteX57" fmla="*/ 749275 w 10044277"/>
              <a:gd name="connsiteY57" fmla="*/ 3481431 h 5083728"/>
              <a:gd name="connsiteX58" fmla="*/ 766053 w 10044277"/>
              <a:gd name="connsiteY58" fmla="*/ 3506598 h 5083728"/>
              <a:gd name="connsiteX59" fmla="*/ 791220 w 10044277"/>
              <a:gd name="connsiteY59" fmla="*/ 3523376 h 5083728"/>
              <a:gd name="connsiteX60" fmla="*/ 866721 w 10044277"/>
              <a:gd name="connsiteY60" fmla="*/ 3590488 h 5083728"/>
              <a:gd name="connsiteX61" fmla="*/ 908666 w 10044277"/>
              <a:gd name="connsiteY61" fmla="*/ 3640822 h 5083728"/>
              <a:gd name="connsiteX62" fmla="*/ 950611 w 10044277"/>
              <a:gd name="connsiteY62" fmla="*/ 3665989 h 5083728"/>
              <a:gd name="connsiteX63" fmla="*/ 975778 w 10044277"/>
              <a:gd name="connsiteY63" fmla="*/ 3691156 h 5083728"/>
              <a:gd name="connsiteX64" fmla="*/ 1000945 w 10044277"/>
              <a:gd name="connsiteY64" fmla="*/ 3707934 h 5083728"/>
              <a:gd name="connsiteX65" fmla="*/ 1068057 w 10044277"/>
              <a:gd name="connsiteY65" fmla="*/ 3758268 h 5083728"/>
              <a:gd name="connsiteX66" fmla="*/ 1101613 w 10044277"/>
              <a:gd name="connsiteY66" fmla="*/ 3775046 h 5083728"/>
              <a:gd name="connsiteX67" fmla="*/ 1126780 w 10044277"/>
              <a:gd name="connsiteY67" fmla="*/ 3791824 h 5083728"/>
              <a:gd name="connsiteX68" fmla="*/ 1185503 w 10044277"/>
              <a:gd name="connsiteY68" fmla="*/ 3816991 h 5083728"/>
              <a:gd name="connsiteX69" fmla="*/ 1252615 w 10044277"/>
              <a:gd name="connsiteY69" fmla="*/ 3858936 h 5083728"/>
              <a:gd name="connsiteX70" fmla="*/ 1277782 w 10044277"/>
              <a:gd name="connsiteY70" fmla="*/ 3875714 h 5083728"/>
              <a:gd name="connsiteX71" fmla="*/ 1353283 w 10044277"/>
              <a:gd name="connsiteY71" fmla="*/ 3900881 h 5083728"/>
              <a:gd name="connsiteX72" fmla="*/ 1412006 w 10044277"/>
              <a:gd name="connsiteY72" fmla="*/ 3926048 h 5083728"/>
              <a:gd name="connsiteX73" fmla="*/ 1747565 w 10044277"/>
              <a:gd name="connsiteY73" fmla="*/ 3951215 h 5083728"/>
              <a:gd name="connsiteX74" fmla="*/ 1781121 w 10044277"/>
              <a:gd name="connsiteY74" fmla="*/ 3959604 h 5083728"/>
              <a:gd name="connsiteX75" fmla="*/ 1982457 w 10044277"/>
              <a:gd name="connsiteY75" fmla="*/ 3984771 h 5083728"/>
              <a:gd name="connsiteX76" fmla="*/ 2150237 w 10044277"/>
              <a:gd name="connsiteY76" fmla="*/ 4001549 h 5083728"/>
              <a:gd name="connsiteX77" fmla="*/ 2276072 w 10044277"/>
              <a:gd name="connsiteY77" fmla="*/ 4026716 h 5083728"/>
              <a:gd name="connsiteX78" fmla="*/ 2418684 w 10044277"/>
              <a:gd name="connsiteY78" fmla="*/ 4043494 h 5083728"/>
              <a:gd name="connsiteX79" fmla="*/ 2494185 w 10044277"/>
              <a:gd name="connsiteY79" fmla="*/ 4060272 h 5083728"/>
              <a:gd name="connsiteX80" fmla="*/ 2527741 w 10044277"/>
              <a:gd name="connsiteY80" fmla="*/ 4068661 h 5083728"/>
              <a:gd name="connsiteX81" fmla="*/ 2594853 w 10044277"/>
              <a:gd name="connsiteY81" fmla="*/ 4077050 h 5083728"/>
              <a:gd name="connsiteX82" fmla="*/ 2628409 w 10044277"/>
              <a:gd name="connsiteY82" fmla="*/ 4093828 h 5083728"/>
              <a:gd name="connsiteX83" fmla="*/ 2661965 w 10044277"/>
              <a:gd name="connsiteY83" fmla="*/ 4102217 h 5083728"/>
              <a:gd name="connsiteX84" fmla="*/ 2687132 w 10044277"/>
              <a:gd name="connsiteY84" fmla="*/ 4110605 h 5083728"/>
              <a:gd name="connsiteX85" fmla="*/ 2754244 w 10044277"/>
              <a:gd name="connsiteY85" fmla="*/ 4127383 h 5083728"/>
              <a:gd name="connsiteX86" fmla="*/ 2838134 w 10044277"/>
              <a:gd name="connsiteY86" fmla="*/ 4152550 h 5083728"/>
              <a:gd name="connsiteX87" fmla="*/ 2880079 w 10044277"/>
              <a:gd name="connsiteY87" fmla="*/ 4169328 h 5083728"/>
              <a:gd name="connsiteX88" fmla="*/ 2997525 w 10044277"/>
              <a:gd name="connsiteY88" fmla="*/ 4186106 h 5083728"/>
              <a:gd name="connsiteX89" fmla="*/ 3249195 w 10044277"/>
              <a:gd name="connsiteY89" fmla="*/ 4269996 h 5083728"/>
              <a:gd name="connsiteX90" fmla="*/ 3324695 w 10044277"/>
              <a:gd name="connsiteY90" fmla="*/ 4286774 h 5083728"/>
              <a:gd name="connsiteX91" fmla="*/ 3408585 w 10044277"/>
              <a:gd name="connsiteY91" fmla="*/ 4295163 h 5083728"/>
              <a:gd name="connsiteX92" fmla="*/ 3433752 w 10044277"/>
              <a:gd name="connsiteY92" fmla="*/ 4303552 h 5083728"/>
              <a:gd name="connsiteX93" fmla="*/ 3484086 w 10044277"/>
              <a:gd name="connsiteY93" fmla="*/ 4328719 h 5083728"/>
              <a:gd name="connsiteX94" fmla="*/ 3534420 w 10044277"/>
              <a:gd name="connsiteY94" fmla="*/ 4337108 h 5083728"/>
              <a:gd name="connsiteX95" fmla="*/ 3559587 w 10044277"/>
              <a:gd name="connsiteY95" fmla="*/ 4353886 h 5083728"/>
              <a:gd name="connsiteX96" fmla="*/ 3660255 w 10044277"/>
              <a:gd name="connsiteY96" fmla="*/ 4370664 h 5083728"/>
              <a:gd name="connsiteX97" fmla="*/ 3752534 w 10044277"/>
              <a:gd name="connsiteY97" fmla="*/ 4395831 h 5083728"/>
              <a:gd name="connsiteX98" fmla="*/ 3819646 w 10044277"/>
              <a:gd name="connsiteY98" fmla="*/ 4420998 h 5083728"/>
              <a:gd name="connsiteX99" fmla="*/ 3861591 w 10044277"/>
              <a:gd name="connsiteY99" fmla="*/ 4429387 h 5083728"/>
              <a:gd name="connsiteX100" fmla="*/ 3928703 w 10044277"/>
              <a:gd name="connsiteY100" fmla="*/ 4454554 h 5083728"/>
              <a:gd name="connsiteX101" fmla="*/ 3953870 w 10044277"/>
              <a:gd name="connsiteY101" fmla="*/ 4462943 h 5083728"/>
              <a:gd name="connsiteX102" fmla="*/ 4121650 w 10044277"/>
              <a:gd name="connsiteY102" fmla="*/ 4471332 h 5083728"/>
              <a:gd name="connsiteX103" fmla="*/ 4188762 w 10044277"/>
              <a:gd name="connsiteY103" fmla="*/ 4488110 h 5083728"/>
              <a:gd name="connsiteX104" fmla="*/ 4381708 w 10044277"/>
              <a:gd name="connsiteY104" fmla="*/ 4504888 h 5083728"/>
              <a:gd name="connsiteX105" fmla="*/ 5170273 w 10044277"/>
              <a:gd name="connsiteY105" fmla="*/ 4513277 h 5083728"/>
              <a:gd name="connsiteX106" fmla="*/ 5354831 w 10044277"/>
              <a:gd name="connsiteY106" fmla="*/ 4546833 h 5083728"/>
              <a:gd name="connsiteX107" fmla="*/ 5531000 w 10044277"/>
              <a:gd name="connsiteY107" fmla="*/ 4588778 h 5083728"/>
              <a:gd name="connsiteX108" fmla="*/ 5656835 w 10044277"/>
              <a:gd name="connsiteY108" fmla="*/ 4613945 h 5083728"/>
              <a:gd name="connsiteX109" fmla="*/ 5707169 w 10044277"/>
              <a:gd name="connsiteY109" fmla="*/ 4647501 h 5083728"/>
              <a:gd name="connsiteX110" fmla="*/ 5874949 w 10044277"/>
              <a:gd name="connsiteY110" fmla="*/ 4672668 h 5083728"/>
              <a:gd name="connsiteX111" fmla="*/ 6009173 w 10044277"/>
              <a:gd name="connsiteY111" fmla="*/ 4689446 h 5083728"/>
              <a:gd name="connsiteX112" fmla="*/ 6193730 w 10044277"/>
              <a:gd name="connsiteY112" fmla="*/ 4714613 h 5083728"/>
              <a:gd name="connsiteX113" fmla="*/ 6244064 w 10044277"/>
              <a:gd name="connsiteY113" fmla="*/ 4723002 h 5083728"/>
              <a:gd name="connsiteX114" fmla="*/ 6319565 w 10044277"/>
              <a:gd name="connsiteY114" fmla="*/ 4731391 h 5083728"/>
              <a:gd name="connsiteX115" fmla="*/ 6646736 w 10044277"/>
              <a:gd name="connsiteY115" fmla="*/ 4781725 h 5083728"/>
              <a:gd name="connsiteX116" fmla="*/ 6764182 w 10044277"/>
              <a:gd name="connsiteY116" fmla="*/ 4798503 h 5083728"/>
              <a:gd name="connsiteX117" fmla="*/ 6822905 w 10044277"/>
              <a:gd name="connsiteY117" fmla="*/ 4815281 h 5083728"/>
              <a:gd name="connsiteX118" fmla="*/ 7015851 w 10044277"/>
              <a:gd name="connsiteY118" fmla="*/ 4840448 h 5083728"/>
              <a:gd name="connsiteX119" fmla="*/ 7099741 w 10044277"/>
              <a:gd name="connsiteY119" fmla="*/ 4857226 h 5083728"/>
              <a:gd name="connsiteX120" fmla="*/ 7267521 w 10044277"/>
              <a:gd name="connsiteY120" fmla="*/ 4874004 h 5083728"/>
              <a:gd name="connsiteX121" fmla="*/ 7317855 w 10044277"/>
              <a:gd name="connsiteY121" fmla="*/ 4890782 h 5083728"/>
              <a:gd name="connsiteX122" fmla="*/ 7410134 w 10044277"/>
              <a:gd name="connsiteY122" fmla="*/ 4907560 h 5083728"/>
              <a:gd name="connsiteX123" fmla="*/ 7443690 w 10044277"/>
              <a:gd name="connsiteY123" fmla="*/ 4924338 h 5083728"/>
              <a:gd name="connsiteX124" fmla="*/ 7628248 w 10044277"/>
              <a:gd name="connsiteY124" fmla="*/ 4957894 h 5083728"/>
              <a:gd name="connsiteX125" fmla="*/ 7779250 w 10044277"/>
              <a:gd name="connsiteY125" fmla="*/ 4983061 h 5083728"/>
              <a:gd name="connsiteX126" fmla="*/ 7846362 w 10044277"/>
              <a:gd name="connsiteY126" fmla="*/ 4991450 h 5083728"/>
              <a:gd name="connsiteX127" fmla="*/ 8047697 w 10044277"/>
              <a:gd name="connsiteY127" fmla="*/ 5033394 h 5083728"/>
              <a:gd name="connsiteX128" fmla="*/ 8165143 w 10044277"/>
              <a:gd name="connsiteY128" fmla="*/ 5050172 h 5083728"/>
              <a:gd name="connsiteX129" fmla="*/ 8290978 w 10044277"/>
              <a:gd name="connsiteY129" fmla="*/ 5058561 h 5083728"/>
              <a:gd name="connsiteX130" fmla="*/ 8534259 w 10044277"/>
              <a:gd name="connsiteY130" fmla="*/ 5083728 h 5083728"/>
              <a:gd name="connsiteX131" fmla="*/ 8928541 w 10044277"/>
              <a:gd name="connsiteY131" fmla="*/ 5075339 h 5083728"/>
              <a:gd name="connsiteX132" fmla="*/ 9020820 w 10044277"/>
              <a:gd name="connsiteY132" fmla="*/ 5066950 h 5083728"/>
              <a:gd name="connsiteX133" fmla="*/ 9096321 w 10044277"/>
              <a:gd name="connsiteY133" fmla="*/ 5050172 h 5083728"/>
              <a:gd name="connsiteX134" fmla="*/ 9331213 w 10044277"/>
              <a:gd name="connsiteY134" fmla="*/ 5016617 h 5083728"/>
              <a:gd name="connsiteX135" fmla="*/ 9406714 w 10044277"/>
              <a:gd name="connsiteY135" fmla="*/ 4991450 h 5083728"/>
              <a:gd name="connsiteX136" fmla="*/ 9465437 w 10044277"/>
              <a:gd name="connsiteY136" fmla="*/ 4974672 h 5083728"/>
              <a:gd name="connsiteX137" fmla="*/ 9490604 w 10044277"/>
              <a:gd name="connsiteY137" fmla="*/ 4957894 h 5083728"/>
              <a:gd name="connsiteX138" fmla="*/ 9532549 w 10044277"/>
              <a:gd name="connsiteY138" fmla="*/ 4941116 h 5083728"/>
              <a:gd name="connsiteX139" fmla="*/ 9566105 w 10044277"/>
              <a:gd name="connsiteY139" fmla="*/ 4924338 h 5083728"/>
              <a:gd name="connsiteX140" fmla="*/ 9649995 w 10044277"/>
              <a:gd name="connsiteY140" fmla="*/ 4882393 h 5083728"/>
              <a:gd name="connsiteX141" fmla="*/ 9725495 w 10044277"/>
              <a:gd name="connsiteY141" fmla="*/ 4832059 h 5083728"/>
              <a:gd name="connsiteX142" fmla="*/ 9901664 w 10044277"/>
              <a:gd name="connsiteY142" fmla="*/ 4706224 h 5083728"/>
              <a:gd name="connsiteX143" fmla="*/ 9926831 w 10044277"/>
              <a:gd name="connsiteY143" fmla="*/ 4672668 h 5083728"/>
              <a:gd name="connsiteX144" fmla="*/ 9968776 w 10044277"/>
              <a:gd name="connsiteY144" fmla="*/ 4630723 h 5083728"/>
              <a:gd name="connsiteX145" fmla="*/ 9985554 w 10044277"/>
              <a:gd name="connsiteY145" fmla="*/ 4580389 h 5083728"/>
              <a:gd name="connsiteX146" fmla="*/ 10010721 w 10044277"/>
              <a:gd name="connsiteY146" fmla="*/ 4521666 h 5083728"/>
              <a:gd name="connsiteX147" fmla="*/ 10019110 w 10044277"/>
              <a:gd name="connsiteY147" fmla="*/ 4462943 h 5083728"/>
              <a:gd name="connsiteX148" fmla="*/ 10035888 w 10044277"/>
              <a:gd name="connsiteY148" fmla="*/ 4412609 h 5083728"/>
              <a:gd name="connsiteX149" fmla="*/ 10044277 w 10044277"/>
              <a:gd name="connsiteY149" fmla="*/ 4202884 h 5083728"/>
              <a:gd name="connsiteX150" fmla="*/ 10035888 w 10044277"/>
              <a:gd name="connsiteY150" fmla="*/ 3942826 h 5083728"/>
              <a:gd name="connsiteX151" fmla="*/ 10027499 w 10044277"/>
              <a:gd name="connsiteY151" fmla="*/ 3900881 h 5083728"/>
              <a:gd name="connsiteX152" fmla="*/ 10010721 w 10044277"/>
              <a:gd name="connsiteY152" fmla="*/ 3800213 h 5083728"/>
              <a:gd name="connsiteX153" fmla="*/ 10002332 w 10044277"/>
              <a:gd name="connsiteY153" fmla="*/ 3749879 h 5083728"/>
              <a:gd name="connsiteX154" fmla="*/ 9993943 w 10044277"/>
              <a:gd name="connsiteY154" fmla="*/ 3691156 h 5083728"/>
              <a:gd name="connsiteX155" fmla="*/ 10010721 w 10044277"/>
              <a:gd name="connsiteY155" fmla="*/ 3061982 h 5083728"/>
              <a:gd name="connsiteX156" fmla="*/ 10019110 w 10044277"/>
              <a:gd name="connsiteY156" fmla="*/ 3003259 h 5083728"/>
              <a:gd name="connsiteX157" fmla="*/ 10044277 w 10044277"/>
              <a:gd name="connsiteY157" fmla="*/ 2927758 h 5083728"/>
              <a:gd name="connsiteX158" fmla="*/ 10027499 w 10044277"/>
              <a:gd name="connsiteY158" fmla="*/ 2315361 h 5083728"/>
              <a:gd name="connsiteX159" fmla="*/ 9993943 w 10044277"/>
              <a:gd name="connsiteY159" fmla="*/ 2214694 h 5083728"/>
              <a:gd name="connsiteX160" fmla="*/ 9977165 w 10044277"/>
              <a:gd name="connsiteY160" fmla="*/ 2164360 h 5083728"/>
              <a:gd name="connsiteX161" fmla="*/ 9960387 w 10044277"/>
              <a:gd name="connsiteY161" fmla="*/ 2139193 h 5083728"/>
              <a:gd name="connsiteX162" fmla="*/ 9918442 w 10044277"/>
              <a:gd name="connsiteY162" fmla="*/ 2013358 h 5083728"/>
              <a:gd name="connsiteX163" fmla="*/ 9884886 w 10044277"/>
              <a:gd name="connsiteY163" fmla="*/ 1946246 h 5083728"/>
              <a:gd name="connsiteX164" fmla="*/ 9851330 w 10044277"/>
              <a:gd name="connsiteY164" fmla="*/ 1895912 h 5083728"/>
              <a:gd name="connsiteX165" fmla="*/ 9809385 w 10044277"/>
              <a:gd name="connsiteY165" fmla="*/ 1820411 h 5083728"/>
              <a:gd name="connsiteX166" fmla="*/ 9800996 w 10044277"/>
              <a:gd name="connsiteY166" fmla="*/ 1786855 h 5083728"/>
              <a:gd name="connsiteX167" fmla="*/ 9725495 w 10044277"/>
              <a:gd name="connsiteY167" fmla="*/ 1702965 h 5083728"/>
              <a:gd name="connsiteX168" fmla="*/ 9700328 w 10044277"/>
              <a:gd name="connsiteY168" fmla="*/ 1652631 h 5083728"/>
              <a:gd name="connsiteX169" fmla="*/ 9624828 w 10044277"/>
              <a:gd name="connsiteY169" fmla="*/ 1535185 h 5083728"/>
              <a:gd name="connsiteX170" fmla="*/ 9582883 w 10044277"/>
              <a:gd name="connsiteY170" fmla="*/ 1476462 h 5083728"/>
              <a:gd name="connsiteX171" fmla="*/ 9524160 w 10044277"/>
              <a:gd name="connsiteY171" fmla="*/ 1409350 h 5083728"/>
              <a:gd name="connsiteX172" fmla="*/ 9507382 w 10044277"/>
              <a:gd name="connsiteY172" fmla="*/ 1384183 h 5083728"/>
              <a:gd name="connsiteX173" fmla="*/ 9423492 w 10044277"/>
              <a:gd name="connsiteY173" fmla="*/ 1308683 h 5083728"/>
              <a:gd name="connsiteX174" fmla="*/ 9247323 w 10044277"/>
              <a:gd name="connsiteY174" fmla="*/ 1140903 h 5083728"/>
              <a:gd name="connsiteX175" fmla="*/ 9129877 w 10044277"/>
              <a:gd name="connsiteY175" fmla="*/ 1057013 h 5083728"/>
              <a:gd name="connsiteX176" fmla="*/ 8819484 w 10044277"/>
              <a:gd name="connsiteY176" fmla="*/ 847288 h 5083728"/>
              <a:gd name="connsiteX177" fmla="*/ 8685261 w 10044277"/>
              <a:gd name="connsiteY177" fmla="*/ 788565 h 5083728"/>
              <a:gd name="connsiteX178" fmla="*/ 8609760 w 10044277"/>
              <a:gd name="connsiteY178" fmla="*/ 755009 h 5083728"/>
              <a:gd name="connsiteX179" fmla="*/ 8559426 w 10044277"/>
              <a:gd name="connsiteY179" fmla="*/ 729842 h 5083728"/>
              <a:gd name="connsiteX180" fmla="*/ 8374868 w 10044277"/>
              <a:gd name="connsiteY180" fmla="*/ 679508 h 5083728"/>
              <a:gd name="connsiteX181" fmla="*/ 8299367 w 10044277"/>
              <a:gd name="connsiteY181" fmla="*/ 645952 h 5083728"/>
              <a:gd name="connsiteX182" fmla="*/ 8190310 w 10044277"/>
              <a:gd name="connsiteY182" fmla="*/ 595618 h 5083728"/>
              <a:gd name="connsiteX183" fmla="*/ 8089642 w 10044277"/>
              <a:gd name="connsiteY183" fmla="*/ 562062 h 5083728"/>
              <a:gd name="connsiteX184" fmla="*/ 7997363 w 10044277"/>
              <a:gd name="connsiteY184" fmla="*/ 545284 h 5083728"/>
              <a:gd name="connsiteX185" fmla="*/ 7963807 w 10044277"/>
              <a:gd name="connsiteY185" fmla="*/ 536895 h 5083728"/>
              <a:gd name="connsiteX186" fmla="*/ 7938640 w 10044277"/>
              <a:gd name="connsiteY186" fmla="*/ 528506 h 5083728"/>
              <a:gd name="connsiteX187" fmla="*/ 7804417 w 10044277"/>
              <a:gd name="connsiteY187" fmla="*/ 511728 h 5083728"/>
              <a:gd name="connsiteX188" fmla="*/ 7703749 w 10044277"/>
              <a:gd name="connsiteY188" fmla="*/ 494950 h 5083728"/>
              <a:gd name="connsiteX189" fmla="*/ 7569525 w 10044277"/>
              <a:gd name="connsiteY189" fmla="*/ 486561 h 5083728"/>
              <a:gd name="connsiteX190" fmla="*/ 7041018 w 10044277"/>
              <a:gd name="connsiteY190" fmla="*/ 494950 h 5083728"/>
              <a:gd name="connsiteX191" fmla="*/ 7015851 w 10044277"/>
              <a:gd name="connsiteY191" fmla="*/ 503339 h 5083728"/>
              <a:gd name="connsiteX192" fmla="*/ 6982295 w 10044277"/>
              <a:gd name="connsiteY192" fmla="*/ 511728 h 5083728"/>
              <a:gd name="connsiteX193" fmla="*/ 6848072 w 10044277"/>
              <a:gd name="connsiteY193" fmla="*/ 528506 h 5083728"/>
              <a:gd name="connsiteX194" fmla="*/ 6722237 w 10044277"/>
              <a:gd name="connsiteY194" fmla="*/ 562062 h 5083728"/>
              <a:gd name="connsiteX195" fmla="*/ 5732336 w 10044277"/>
              <a:gd name="connsiteY195" fmla="*/ 528506 h 5083728"/>
              <a:gd name="connsiteX196" fmla="*/ 5614890 w 10044277"/>
              <a:gd name="connsiteY196" fmla="*/ 478172 h 5083728"/>
              <a:gd name="connsiteX197" fmla="*/ 5547778 w 10044277"/>
              <a:gd name="connsiteY197" fmla="*/ 444617 h 5083728"/>
              <a:gd name="connsiteX198" fmla="*/ 5405165 w 10044277"/>
              <a:gd name="connsiteY198" fmla="*/ 394283 h 5083728"/>
              <a:gd name="connsiteX199" fmla="*/ 5346442 w 10044277"/>
              <a:gd name="connsiteY199" fmla="*/ 377505 h 5083728"/>
              <a:gd name="connsiteX200" fmla="*/ 5203829 w 10044277"/>
              <a:gd name="connsiteY200" fmla="*/ 352338 h 5083728"/>
              <a:gd name="connsiteX201" fmla="*/ 5161884 w 10044277"/>
              <a:gd name="connsiteY201" fmla="*/ 343949 h 5083728"/>
              <a:gd name="connsiteX202" fmla="*/ 4994105 w 10044277"/>
              <a:gd name="connsiteY202" fmla="*/ 327171 h 5083728"/>
              <a:gd name="connsiteX203" fmla="*/ 4817936 w 10044277"/>
              <a:gd name="connsiteY203" fmla="*/ 302004 h 5083728"/>
              <a:gd name="connsiteX204" fmla="*/ 4792769 w 10044277"/>
              <a:gd name="connsiteY204" fmla="*/ 293615 h 5083728"/>
              <a:gd name="connsiteX205" fmla="*/ 4725657 w 10044277"/>
              <a:gd name="connsiteY205" fmla="*/ 285226 h 5083728"/>
              <a:gd name="connsiteX206" fmla="*/ 4641767 w 10044277"/>
              <a:gd name="connsiteY206" fmla="*/ 268448 h 5083728"/>
              <a:gd name="connsiteX207" fmla="*/ 4163595 w 10044277"/>
              <a:gd name="connsiteY207" fmla="*/ 201336 h 5083728"/>
              <a:gd name="connsiteX208" fmla="*/ 4113261 w 10044277"/>
              <a:gd name="connsiteY208" fmla="*/ 192947 h 5083728"/>
              <a:gd name="connsiteX209" fmla="*/ 4037760 w 10044277"/>
              <a:gd name="connsiteY209" fmla="*/ 184558 h 5083728"/>
              <a:gd name="connsiteX210" fmla="*/ 3895147 w 10044277"/>
              <a:gd name="connsiteY210" fmla="*/ 159391 h 5083728"/>
              <a:gd name="connsiteX211" fmla="*/ 3408585 w 10044277"/>
              <a:gd name="connsiteY211" fmla="*/ 167780 h 5083728"/>
              <a:gd name="connsiteX212" fmla="*/ 3383418 w 10044277"/>
              <a:gd name="connsiteY212" fmla="*/ 176169 h 5083728"/>
              <a:gd name="connsiteX213" fmla="*/ 3282751 w 10044277"/>
              <a:gd name="connsiteY213" fmla="*/ 192947 h 5083728"/>
              <a:gd name="connsiteX214" fmla="*/ 3081415 w 10044277"/>
              <a:gd name="connsiteY214" fmla="*/ 218114 h 5083728"/>
              <a:gd name="connsiteX215" fmla="*/ 2552908 w 10044277"/>
              <a:gd name="connsiteY215" fmla="*/ 218114 h 5083728"/>
              <a:gd name="connsiteX216" fmla="*/ 2519352 w 10044277"/>
              <a:gd name="connsiteY216" fmla="*/ 209725 h 5083728"/>
              <a:gd name="connsiteX217" fmla="*/ 2401906 w 10044277"/>
              <a:gd name="connsiteY217" fmla="*/ 192947 h 5083728"/>
              <a:gd name="connsiteX218" fmla="*/ 2351573 w 10044277"/>
              <a:gd name="connsiteY218" fmla="*/ 184558 h 5083728"/>
              <a:gd name="connsiteX219" fmla="*/ 2234127 w 10044277"/>
              <a:gd name="connsiteY219" fmla="*/ 167780 h 5083728"/>
              <a:gd name="connsiteX220" fmla="*/ 2208960 w 10044277"/>
              <a:gd name="connsiteY220" fmla="*/ 159391 h 5083728"/>
              <a:gd name="connsiteX221" fmla="*/ 2167015 w 10044277"/>
              <a:gd name="connsiteY221" fmla="*/ 151002 h 5083728"/>
              <a:gd name="connsiteX222" fmla="*/ 2116681 w 10044277"/>
              <a:gd name="connsiteY222" fmla="*/ 134224 h 5083728"/>
              <a:gd name="connsiteX223" fmla="*/ 2091514 w 10044277"/>
              <a:gd name="connsiteY223" fmla="*/ 125835 h 5083728"/>
              <a:gd name="connsiteX224" fmla="*/ 2057958 w 10044277"/>
              <a:gd name="connsiteY224" fmla="*/ 117446 h 5083728"/>
              <a:gd name="connsiteX225" fmla="*/ 2007624 w 10044277"/>
              <a:gd name="connsiteY225" fmla="*/ 100668 h 5083728"/>
              <a:gd name="connsiteX226" fmla="*/ 1932123 w 10044277"/>
              <a:gd name="connsiteY226" fmla="*/ 83890 h 5083728"/>
              <a:gd name="connsiteX227" fmla="*/ 1848233 w 10044277"/>
              <a:gd name="connsiteY227" fmla="*/ 58723 h 5083728"/>
              <a:gd name="connsiteX228" fmla="*/ 1823066 w 10044277"/>
              <a:gd name="connsiteY228" fmla="*/ 50334 h 5083728"/>
              <a:gd name="connsiteX229" fmla="*/ 1789510 w 10044277"/>
              <a:gd name="connsiteY229" fmla="*/ 41945 h 5083728"/>
              <a:gd name="connsiteX230" fmla="*/ 1739176 w 10044277"/>
              <a:gd name="connsiteY230" fmla="*/ 25167 h 5083728"/>
              <a:gd name="connsiteX231" fmla="*/ 1688842 w 10044277"/>
              <a:gd name="connsiteY231" fmla="*/ 8389 h 5083728"/>
              <a:gd name="connsiteX232" fmla="*/ 1663675 w 10044277"/>
              <a:gd name="connsiteY232" fmla="*/ 0 h 5083728"/>
              <a:gd name="connsiteX233" fmla="*/ 1529451 w 10044277"/>
              <a:gd name="connsiteY233" fmla="*/ 0 h 5083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</a:cxnLst>
            <a:rect l="l" t="t" r="r" b="b"/>
            <a:pathLst>
              <a:path w="10044277" h="5083728">
                <a:moveTo>
                  <a:pt x="1529451" y="0"/>
                </a:moveTo>
                <a:cubicBezTo>
                  <a:pt x="1504284" y="2796"/>
                  <a:pt x="1478978" y="4539"/>
                  <a:pt x="1453951" y="8389"/>
                </a:cubicBezTo>
                <a:cubicBezTo>
                  <a:pt x="1442555" y="10142"/>
                  <a:pt x="1431650" y="14277"/>
                  <a:pt x="1420395" y="16778"/>
                </a:cubicBezTo>
                <a:cubicBezTo>
                  <a:pt x="1406476" y="19871"/>
                  <a:pt x="1392534" y="22943"/>
                  <a:pt x="1378450" y="25167"/>
                </a:cubicBezTo>
                <a:cubicBezTo>
                  <a:pt x="1339388" y="31335"/>
                  <a:pt x="1300113" y="36079"/>
                  <a:pt x="1261004" y="41945"/>
                </a:cubicBezTo>
                <a:cubicBezTo>
                  <a:pt x="1190376" y="52539"/>
                  <a:pt x="1232571" y="47115"/>
                  <a:pt x="1168725" y="58723"/>
                </a:cubicBezTo>
                <a:cubicBezTo>
                  <a:pt x="1151990" y="61766"/>
                  <a:pt x="1135169" y="64316"/>
                  <a:pt x="1118391" y="67112"/>
                </a:cubicBezTo>
                <a:cubicBezTo>
                  <a:pt x="1107206" y="72705"/>
                  <a:pt x="1096699" y="79935"/>
                  <a:pt x="1084835" y="83890"/>
                </a:cubicBezTo>
                <a:cubicBezTo>
                  <a:pt x="1063969" y="90845"/>
                  <a:pt x="1000887" y="97628"/>
                  <a:pt x="984167" y="100668"/>
                </a:cubicBezTo>
                <a:cubicBezTo>
                  <a:pt x="915690" y="113118"/>
                  <a:pt x="987845" y="104241"/>
                  <a:pt x="908666" y="125835"/>
                </a:cubicBezTo>
                <a:cubicBezTo>
                  <a:pt x="892256" y="130310"/>
                  <a:pt x="875110" y="131428"/>
                  <a:pt x="858332" y="134224"/>
                </a:cubicBezTo>
                <a:cubicBezTo>
                  <a:pt x="847147" y="139817"/>
                  <a:pt x="836387" y="146358"/>
                  <a:pt x="824776" y="151002"/>
                </a:cubicBezTo>
                <a:cubicBezTo>
                  <a:pt x="808355" y="157570"/>
                  <a:pt x="789157" y="157970"/>
                  <a:pt x="774442" y="167780"/>
                </a:cubicBezTo>
                <a:cubicBezTo>
                  <a:pt x="739682" y="190953"/>
                  <a:pt x="759056" y="182113"/>
                  <a:pt x="715719" y="192947"/>
                </a:cubicBezTo>
                <a:cubicBezTo>
                  <a:pt x="698941" y="209725"/>
                  <a:pt x="684367" y="229044"/>
                  <a:pt x="665385" y="243281"/>
                </a:cubicBezTo>
                <a:cubicBezTo>
                  <a:pt x="654200" y="251670"/>
                  <a:pt x="643283" y="260430"/>
                  <a:pt x="631829" y="268448"/>
                </a:cubicBezTo>
                <a:cubicBezTo>
                  <a:pt x="615309" y="280012"/>
                  <a:pt x="597241" y="289407"/>
                  <a:pt x="581495" y="302004"/>
                </a:cubicBezTo>
                <a:cubicBezTo>
                  <a:pt x="532646" y="341084"/>
                  <a:pt x="556537" y="329898"/>
                  <a:pt x="514384" y="343949"/>
                </a:cubicBezTo>
                <a:cubicBezTo>
                  <a:pt x="502004" y="362519"/>
                  <a:pt x="491817" y="381364"/>
                  <a:pt x="472439" y="394283"/>
                </a:cubicBezTo>
                <a:cubicBezTo>
                  <a:pt x="465081" y="399188"/>
                  <a:pt x="455661" y="399876"/>
                  <a:pt x="447272" y="402672"/>
                </a:cubicBezTo>
                <a:cubicBezTo>
                  <a:pt x="441679" y="411061"/>
                  <a:pt x="438239" y="421384"/>
                  <a:pt x="430494" y="427839"/>
                </a:cubicBezTo>
                <a:cubicBezTo>
                  <a:pt x="329490" y="512009"/>
                  <a:pt x="454450" y="386983"/>
                  <a:pt x="371771" y="461394"/>
                </a:cubicBezTo>
                <a:cubicBezTo>
                  <a:pt x="351195" y="479912"/>
                  <a:pt x="335194" y="503508"/>
                  <a:pt x="313048" y="520117"/>
                </a:cubicBezTo>
                <a:cubicBezTo>
                  <a:pt x="301863" y="528506"/>
                  <a:pt x="288781" y="534834"/>
                  <a:pt x="279492" y="545284"/>
                </a:cubicBezTo>
                <a:cubicBezTo>
                  <a:pt x="266095" y="560355"/>
                  <a:pt x="260195" y="581359"/>
                  <a:pt x="245936" y="595618"/>
                </a:cubicBezTo>
                <a:cubicBezTo>
                  <a:pt x="237547" y="604007"/>
                  <a:pt x="228053" y="611420"/>
                  <a:pt x="220769" y="620785"/>
                </a:cubicBezTo>
                <a:cubicBezTo>
                  <a:pt x="208389" y="636702"/>
                  <a:pt x="198398" y="654341"/>
                  <a:pt x="187213" y="671119"/>
                </a:cubicBezTo>
                <a:cubicBezTo>
                  <a:pt x="181620" y="679508"/>
                  <a:pt x="176733" y="688413"/>
                  <a:pt x="170435" y="696286"/>
                </a:cubicBezTo>
                <a:lnTo>
                  <a:pt x="136879" y="738231"/>
                </a:lnTo>
                <a:cubicBezTo>
                  <a:pt x="122737" y="808939"/>
                  <a:pt x="137761" y="752951"/>
                  <a:pt x="111712" y="813732"/>
                </a:cubicBezTo>
                <a:cubicBezTo>
                  <a:pt x="89930" y="864556"/>
                  <a:pt x="121305" y="811325"/>
                  <a:pt x="86545" y="880844"/>
                </a:cubicBezTo>
                <a:cubicBezTo>
                  <a:pt x="82036" y="889862"/>
                  <a:pt x="74276" y="896993"/>
                  <a:pt x="69767" y="906011"/>
                </a:cubicBezTo>
                <a:cubicBezTo>
                  <a:pt x="57096" y="931353"/>
                  <a:pt x="60722" y="953158"/>
                  <a:pt x="52989" y="981512"/>
                </a:cubicBezTo>
                <a:cubicBezTo>
                  <a:pt x="49027" y="996040"/>
                  <a:pt x="41804" y="1009475"/>
                  <a:pt x="36211" y="1023457"/>
                </a:cubicBezTo>
                <a:cubicBezTo>
                  <a:pt x="-33190" y="1439862"/>
                  <a:pt x="14665" y="1134965"/>
                  <a:pt x="36211" y="2197916"/>
                </a:cubicBezTo>
                <a:cubicBezTo>
                  <a:pt x="37012" y="2237454"/>
                  <a:pt x="35304" y="2279990"/>
                  <a:pt x="52989" y="2315361"/>
                </a:cubicBezTo>
                <a:cubicBezTo>
                  <a:pt x="97986" y="2405355"/>
                  <a:pt x="33716" y="2270748"/>
                  <a:pt x="86545" y="2416029"/>
                </a:cubicBezTo>
                <a:cubicBezTo>
                  <a:pt x="89991" y="2425504"/>
                  <a:pt x="98814" y="2432178"/>
                  <a:pt x="103323" y="2441196"/>
                </a:cubicBezTo>
                <a:cubicBezTo>
                  <a:pt x="110057" y="2454665"/>
                  <a:pt x="115089" y="2468941"/>
                  <a:pt x="120101" y="2483141"/>
                </a:cubicBezTo>
                <a:cubicBezTo>
                  <a:pt x="131873" y="2516496"/>
                  <a:pt x="137839" y="2552172"/>
                  <a:pt x="153657" y="2583809"/>
                </a:cubicBezTo>
                <a:cubicBezTo>
                  <a:pt x="159250" y="2594994"/>
                  <a:pt x="165356" y="2605937"/>
                  <a:pt x="170435" y="2617365"/>
                </a:cubicBezTo>
                <a:cubicBezTo>
                  <a:pt x="176551" y="2631126"/>
                  <a:pt x="180479" y="2645841"/>
                  <a:pt x="187213" y="2659310"/>
                </a:cubicBezTo>
                <a:cubicBezTo>
                  <a:pt x="194505" y="2673894"/>
                  <a:pt x="205088" y="2686671"/>
                  <a:pt x="212380" y="2701255"/>
                </a:cubicBezTo>
                <a:cubicBezTo>
                  <a:pt x="263096" y="2802687"/>
                  <a:pt x="139609" y="2594480"/>
                  <a:pt x="245936" y="2776756"/>
                </a:cubicBezTo>
                <a:cubicBezTo>
                  <a:pt x="256096" y="2794174"/>
                  <a:pt x="269117" y="2809799"/>
                  <a:pt x="279492" y="2827090"/>
                </a:cubicBezTo>
                <a:cubicBezTo>
                  <a:pt x="293773" y="2850892"/>
                  <a:pt x="311815" y="2898200"/>
                  <a:pt x="321437" y="2919369"/>
                </a:cubicBezTo>
                <a:cubicBezTo>
                  <a:pt x="326612" y="2930754"/>
                  <a:pt x="330712" y="2942921"/>
                  <a:pt x="338215" y="2952925"/>
                </a:cubicBezTo>
                <a:cubicBezTo>
                  <a:pt x="347706" y="2965580"/>
                  <a:pt x="362700" y="2973522"/>
                  <a:pt x="371771" y="2986481"/>
                </a:cubicBezTo>
                <a:cubicBezTo>
                  <a:pt x="382528" y="3001848"/>
                  <a:pt x="389320" y="3019673"/>
                  <a:pt x="396938" y="3036815"/>
                </a:cubicBezTo>
                <a:cubicBezTo>
                  <a:pt x="400529" y="3044896"/>
                  <a:pt x="400187" y="3054786"/>
                  <a:pt x="405327" y="3061982"/>
                </a:cubicBezTo>
                <a:cubicBezTo>
                  <a:pt x="414521" y="3074854"/>
                  <a:pt x="427698" y="3084353"/>
                  <a:pt x="438883" y="3095538"/>
                </a:cubicBezTo>
                <a:cubicBezTo>
                  <a:pt x="444476" y="3109520"/>
                  <a:pt x="447680" y="3124713"/>
                  <a:pt x="455661" y="3137483"/>
                </a:cubicBezTo>
                <a:cubicBezTo>
                  <a:pt x="461949" y="3147544"/>
                  <a:pt x="473107" y="3153642"/>
                  <a:pt x="480828" y="3162650"/>
                </a:cubicBezTo>
                <a:cubicBezTo>
                  <a:pt x="506692" y="3192825"/>
                  <a:pt x="535880" y="3220849"/>
                  <a:pt x="556328" y="3254928"/>
                </a:cubicBezTo>
                <a:cubicBezTo>
                  <a:pt x="582834" y="3299105"/>
                  <a:pt x="600942" y="3333098"/>
                  <a:pt x="640218" y="3372374"/>
                </a:cubicBezTo>
                <a:cubicBezTo>
                  <a:pt x="648607" y="3380763"/>
                  <a:pt x="657790" y="3388427"/>
                  <a:pt x="665385" y="3397541"/>
                </a:cubicBezTo>
                <a:cubicBezTo>
                  <a:pt x="671840" y="3405286"/>
                  <a:pt x="675602" y="3415053"/>
                  <a:pt x="682163" y="3422708"/>
                </a:cubicBezTo>
                <a:cubicBezTo>
                  <a:pt x="760585" y="3514201"/>
                  <a:pt x="672146" y="3404302"/>
                  <a:pt x="749275" y="3481431"/>
                </a:cubicBezTo>
                <a:cubicBezTo>
                  <a:pt x="756404" y="3488560"/>
                  <a:pt x="758924" y="3499469"/>
                  <a:pt x="766053" y="3506598"/>
                </a:cubicBezTo>
                <a:cubicBezTo>
                  <a:pt x="773182" y="3513727"/>
                  <a:pt x="783684" y="3516678"/>
                  <a:pt x="791220" y="3523376"/>
                </a:cubicBezTo>
                <a:cubicBezTo>
                  <a:pt x="877415" y="3599994"/>
                  <a:pt x="809603" y="3552409"/>
                  <a:pt x="866721" y="3590488"/>
                </a:cubicBezTo>
                <a:cubicBezTo>
                  <a:pt x="880931" y="3611803"/>
                  <a:pt x="887135" y="3624674"/>
                  <a:pt x="908666" y="3640822"/>
                </a:cubicBezTo>
                <a:cubicBezTo>
                  <a:pt x="921710" y="3650605"/>
                  <a:pt x="937567" y="3656206"/>
                  <a:pt x="950611" y="3665989"/>
                </a:cubicBezTo>
                <a:cubicBezTo>
                  <a:pt x="960102" y="3673107"/>
                  <a:pt x="966664" y="3683561"/>
                  <a:pt x="975778" y="3691156"/>
                </a:cubicBezTo>
                <a:cubicBezTo>
                  <a:pt x="983523" y="3697611"/>
                  <a:pt x="992791" y="3702004"/>
                  <a:pt x="1000945" y="3707934"/>
                </a:cubicBezTo>
                <a:cubicBezTo>
                  <a:pt x="1023560" y="3724381"/>
                  <a:pt x="1043046" y="3745762"/>
                  <a:pt x="1068057" y="3758268"/>
                </a:cubicBezTo>
                <a:cubicBezTo>
                  <a:pt x="1079242" y="3763861"/>
                  <a:pt x="1090755" y="3768841"/>
                  <a:pt x="1101613" y="3775046"/>
                </a:cubicBezTo>
                <a:cubicBezTo>
                  <a:pt x="1110367" y="3780048"/>
                  <a:pt x="1118026" y="3786822"/>
                  <a:pt x="1126780" y="3791824"/>
                </a:cubicBezTo>
                <a:cubicBezTo>
                  <a:pt x="1155806" y="3808410"/>
                  <a:pt x="1157268" y="3807579"/>
                  <a:pt x="1185503" y="3816991"/>
                </a:cubicBezTo>
                <a:cubicBezTo>
                  <a:pt x="1281772" y="3894006"/>
                  <a:pt x="1187043" y="3826150"/>
                  <a:pt x="1252615" y="3858936"/>
                </a:cubicBezTo>
                <a:cubicBezTo>
                  <a:pt x="1261633" y="3863445"/>
                  <a:pt x="1268475" y="3871836"/>
                  <a:pt x="1277782" y="3875714"/>
                </a:cubicBezTo>
                <a:cubicBezTo>
                  <a:pt x="1302270" y="3885917"/>
                  <a:pt x="1331210" y="3886166"/>
                  <a:pt x="1353283" y="3900881"/>
                </a:cubicBezTo>
                <a:cubicBezTo>
                  <a:pt x="1388043" y="3924054"/>
                  <a:pt x="1368669" y="3915214"/>
                  <a:pt x="1412006" y="3926048"/>
                </a:cubicBezTo>
                <a:cubicBezTo>
                  <a:pt x="1524391" y="4000971"/>
                  <a:pt x="1415812" y="3935032"/>
                  <a:pt x="1747565" y="3951215"/>
                </a:cubicBezTo>
                <a:cubicBezTo>
                  <a:pt x="1759081" y="3951777"/>
                  <a:pt x="1769707" y="3957973"/>
                  <a:pt x="1781121" y="3959604"/>
                </a:cubicBezTo>
                <a:cubicBezTo>
                  <a:pt x="1848076" y="3969169"/>
                  <a:pt x="1915215" y="3977502"/>
                  <a:pt x="1982457" y="3984771"/>
                </a:cubicBezTo>
                <a:cubicBezTo>
                  <a:pt x="2046210" y="3991663"/>
                  <a:pt x="2090682" y="3989638"/>
                  <a:pt x="2150237" y="4001549"/>
                </a:cubicBezTo>
                <a:cubicBezTo>
                  <a:pt x="2259812" y="4023464"/>
                  <a:pt x="2174559" y="4014773"/>
                  <a:pt x="2276072" y="4026716"/>
                </a:cubicBezTo>
                <a:cubicBezTo>
                  <a:pt x="2327193" y="4032730"/>
                  <a:pt x="2369040" y="4034186"/>
                  <a:pt x="2418684" y="4043494"/>
                </a:cubicBezTo>
                <a:cubicBezTo>
                  <a:pt x="2444023" y="4048245"/>
                  <a:pt x="2469064" y="4054475"/>
                  <a:pt x="2494185" y="4060272"/>
                </a:cubicBezTo>
                <a:cubicBezTo>
                  <a:pt x="2505419" y="4062865"/>
                  <a:pt x="2516368" y="4066766"/>
                  <a:pt x="2527741" y="4068661"/>
                </a:cubicBezTo>
                <a:cubicBezTo>
                  <a:pt x="2549979" y="4072367"/>
                  <a:pt x="2572482" y="4074254"/>
                  <a:pt x="2594853" y="4077050"/>
                </a:cubicBezTo>
                <a:cubicBezTo>
                  <a:pt x="2606038" y="4082643"/>
                  <a:pt x="2616700" y="4089437"/>
                  <a:pt x="2628409" y="4093828"/>
                </a:cubicBezTo>
                <a:cubicBezTo>
                  <a:pt x="2639204" y="4097876"/>
                  <a:pt x="2650879" y="4099050"/>
                  <a:pt x="2661965" y="4102217"/>
                </a:cubicBezTo>
                <a:cubicBezTo>
                  <a:pt x="2670467" y="4104646"/>
                  <a:pt x="2678601" y="4108278"/>
                  <a:pt x="2687132" y="4110605"/>
                </a:cubicBezTo>
                <a:cubicBezTo>
                  <a:pt x="2709379" y="4116672"/>
                  <a:pt x="2732368" y="4120091"/>
                  <a:pt x="2754244" y="4127383"/>
                </a:cubicBezTo>
                <a:cubicBezTo>
                  <a:pt x="2851783" y="4159896"/>
                  <a:pt x="2709131" y="4131049"/>
                  <a:pt x="2838134" y="4152550"/>
                </a:cubicBezTo>
                <a:cubicBezTo>
                  <a:pt x="2852116" y="4158143"/>
                  <a:pt x="2865655" y="4165001"/>
                  <a:pt x="2880079" y="4169328"/>
                </a:cubicBezTo>
                <a:cubicBezTo>
                  <a:pt x="2911503" y="4178755"/>
                  <a:pt x="2970634" y="4183118"/>
                  <a:pt x="2997525" y="4186106"/>
                </a:cubicBezTo>
                <a:cubicBezTo>
                  <a:pt x="3091257" y="4223599"/>
                  <a:pt x="3138590" y="4245417"/>
                  <a:pt x="3249195" y="4269996"/>
                </a:cubicBezTo>
                <a:cubicBezTo>
                  <a:pt x="3274362" y="4275589"/>
                  <a:pt x="3299230" y="4282753"/>
                  <a:pt x="3324695" y="4286774"/>
                </a:cubicBezTo>
                <a:cubicBezTo>
                  <a:pt x="3352454" y="4291157"/>
                  <a:pt x="3380622" y="4292367"/>
                  <a:pt x="3408585" y="4295163"/>
                </a:cubicBezTo>
                <a:cubicBezTo>
                  <a:pt x="3416974" y="4297959"/>
                  <a:pt x="3425671" y="4299961"/>
                  <a:pt x="3433752" y="4303552"/>
                </a:cubicBezTo>
                <a:cubicBezTo>
                  <a:pt x="3450894" y="4311170"/>
                  <a:pt x="3466290" y="4322787"/>
                  <a:pt x="3484086" y="4328719"/>
                </a:cubicBezTo>
                <a:cubicBezTo>
                  <a:pt x="3500223" y="4334098"/>
                  <a:pt x="3517642" y="4334312"/>
                  <a:pt x="3534420" y="4337108"/>
                </a:cubicBezTo>
                <a:cubicBezTo>
                  <a:pt x="3542809" y="4342701"/>
                  <a:pt x="3549845" y="4351288"/>
                  <a:pt x="3559587" y="4353886"/>
                </a:cubicBezTo>
                <a:cubicBezTo>
                  <a:pt x="3592457" y="4362651"/>
                  <a:pt x="3660255" y="4370664"/>
                  <a:pt x="3660255" y="4370664"/>
                </a:cubicBezTo>
                <a:cubicBezTo>
                  <a:pt x="3736028" y="4400973"/>
                  <a:pt x="3666975" y="4376818"/>
                  <a:pt x="3752534" y="4395831"/>
                </a:cubicBezTo>
                <a:cubicBezTo>
                  <a:pt x="3773493" y="4400488"/>
                  <a:pt x="3800985" y="4415400"/>
                  <a:pt x="3819646" y="4420998"/>
                </a:cubicBezTo>
                <a:cubicBezTo>
                  <a:pt x="3833303" y="4425095"/>
                  <a:pt x="3847758" y="4425929"/>
                  <a:pt x="3861591" y="4429387"/>
                </a:cubicBezTo>
                <a:cubicBezTo>
                  <a:pt x="3880632" y="4434147"/>
                  <a:pt x="3913307" y="4448781"/>
                  <a:pt x="3928703" y="4454554"/>
                </a:cubicBezTo>
                <a:cubicBezTo>
                  <a:pt x="3936983" y="4457659"/>
                  <a:pt x="3945060" y="4462177"/>
                  <a:pt x="3953870" y="4462943"/>
                </a:cubicBezTo>
                <a:cubicBezTo>
                  <a:pt x="4009656" y="4467794"/>
                  <a:pt x="4065723" y="4468536"/>
                  <a:pt x="4121650" y="4471332"/>
                </a:cubicBezTo>
                <a:cubicBezTo>
                  <a:pt x="4144021" y="4476925"/>
                  <a:pt x="4166054" y="4484103"/>
                  <a:pt x="4188762" y="4488110"/>
                </a:cubicBezTo>
                <a:cubicBezTo>
                  <a:pt x="4225048" y="4494514"/>
                  <a:pt x="4360249" y="4504491"/>
                  <a:pt x="4381708" y="4504888"/>
                </a:cubicBezTo>
                <a:lnTo>
                  <a:pt x="5170273" y="4513277"/>
                </a:lnTo>
                <a:cubicBezTo>
                  <a:pt x="5316647" y="4549870"/>
                  <a:pt x="5144421" y="4509260"/>
                  <a:pt x="5354831" y="4546833"/>
                </a:cubicBezTo>
                <a:cubicBezTo>
                  <a:pt x="5620901" y="4594346"/>
                  <a:pt x="5368331" y="4551808"/>
                  <a:pt x="5531000" y="4588778"/>
                </a:cubicBezTo>
                <a:cubicBezTo>
                  <a:pt x="5572712" y="4598258"/>
                  <a:pt x="5614890" y="4605556"/>
                  <a:pt x="5656835" y="4613945"/>
                </a:cubicBezTo>
                <a:cubicBezTo>
                  <a:pt x="5673613" y="4625130"/>
                  <a:pt x="5687698" y="4642259"/>
                  <a:pt x="5707169" y="4647501"/>
                </a:cubicBezTo>
                <a:cubicBezTo>
                  <a:pt x="5761777" y="4662203"/>
                  <a:pt x="5819007" y="4664380"/>
                  <a:pt x="5874949" y="4672668"/>
                </a:cubicBezTo>
                <a:cubicBezTo>
                  <a:pt x="5960128" y="4685287"/>
                  <a:pt x="5912241" y="4678042"/>
                  <a:pt x="6009173" y="4689446"/>
                </a:cubicBezTo>
                <a:cubicBezTo>
                  <a:pt x="6060869" y="4695528"/>
                  <a:pt x="6149840" y="4707298"/>
                  <a:pt x="6193730" y="4714613"/>
                </a:cubicBezTo>
                <a:cubicBezTo>
                  <a:pt x="6210508" y="4717409"/>
                  <a:pt x="6227204" y="4720754"/>
                  <a:pt x="6244064" y="4723002"/>
                </a:cubicBezTo>
                <a:cubicBezTo>
                  <a:pt x="6269164" y="4726349"/>
                  <a:pt x="6294704" y="4726579"/>
                  <a:pt x="6319565" y="4731391"/>
                </a:cubicBezTo>
                <a:cubicBezTo>
                  <a:pt x="6608381" y="4787291"/>
                  <a:pt x="6397499" y="4767064"/>
                  <a:pt x="6646736" y="4781725"/>
                </a:cubicBezTo>
                <a:cubicBezTo>
                  <a:pt x="6685885" y="4787318"/>
                  <a:pt x="6725334" y="4791103"/>
                  <a:pt x="6764182" y="4798503"/>
                </a:cubicBezTo>
                <a:cubicBezTo>
                  <a:pt x="6784180" y="4802312"/>
                  <a:pt x="6802824" y="4811934"/>
                  <a:pt x="6822905" y="4815281"/>
                </a:cubicBezTo>
                <a:cubicBezTo>
                  <a:pt x="6886883" y="4825944"/>
                  <a:pt x="6952250" y="4827728"/>
                  <a:pt x="7015851" y="4840448"/>
                </a:cubicBezTo>
                <a:cubicBezTo>
                  <a:pt x="7043814" y="4846041"/>
                  <a:pt x="7071612" y="4852538"/>
                  <a:pt x="7099741" y="4857226"/>
                </a:cubicBezTo>
                <a:cubicBezTo>
                  <a:pt x="7150003" y="4865603"/>
                  <a:pt x="7219456" y="4869999"/>
                  <a:pt x="7267521" y="4874004"/>
                </a:cubicBezTo>
                <a:cubicBezTo>
                  <a:pt x="7284299" y="4879597"/>
                  <a:pt x="7300622" y="4886805"/>
                  <a:pt x="7317855" y="4890782"/>
                </a:cubicBezTo>
                <a:cubicBezTo>
                  <a:pt x="7352355" y="4898744"/>
                  <a:pt x="7378175" y="4895575"/>
                  <a:pt x="7410134" y="4907560"/>
                </a:cubicBezTo>
                <a:cubicBezTo>
                  <a:pt x="7421843" y="4911951"/>
                  <a:pt x="7431826" y="4920383"/>
                  <a:pt x="7443690" y="4924338"/>
                </a:cubicBezTo>
                <a:cubicBezTo>
                  <a:pt x="7558714" y="4962679"/>
                  <a:pt x="7511050" y="4941729"/>
                  <a:pt x="7628248" y="4957894"/>
                </a:cubicBezTo>
                <a:cubicBezTo>
                  <a:pt x="7678798" y="4964866"/>
                  <a:pt x="7728815" y="4975302"/>
                  <a:pt x="7779250" y="4983061"/>
                </a:cubicBezTo>
                <a:cubicBezTo>
                  <a:pt x="7801533" y="4986489"/>
                  <a:pt x="7823991" y="4988654"/>
                  <a:pt x="7846362" y="4991450"/>
                </a:cubicBezTo>
                <a:cubicBezTo>
                  <a:pt x="7912969" y="5008102"/>
                  <a:pt x="7979856" y="5022540"/>
                  <a:pt x="8047697" y="5033394"/>
                </a:cubicBezTo>
                <a:cubicBezTo>
                  <a:pt x="8086746" y="5039642"/>
                  <a:pt x="8125807" y="5046103"/>
                  <a:pt x="8165143" y="5050172"/>
                </a:cubicBezTo>
                <a:cubicBezTo>
                  <a:pt x="8206958" y="5054498"/>
                  <a:pt x="8249033" y="5055765"/>
                  <a:pt x="8290978" y="5058561"/>
                </a:cubicBezTo>
                <a:cubicBezTo>
                  <a:pt x="8382389" y="5081414"/>
                  <a:pt x="8374982" y="5081516"/>
                  <a:pt x="8534259" y="5083728"/>
                </a:cubicBezTo>
                <a:lnTo>
                  <a:pt x="8928541" y="5075339"/>
                </a:lnTo>
                <a:cubicBezTo>
                  <a:pt x="8959301" y="5072543"/>
                  <a:pt x="8990145" y="5070559"/>
                  <a:pt x="9020820" y="5066950"/>
                </a:cubicBezTo>
                <a:cubicBezTo>
                  <a:pt x="9195969" y="5046344"/>
                  <a:pt x="8994664" y="5069535"/>
                  <a:pt x="9096321" y="5050172"/>
                </a:cubicBezTo>
                <a:cubicBezTo>
                  <a:pt x="9228017" y="5025087"/>
                  <a:pt x="9222446" y="5027492"/>
                  <a:pt x="9331213" y="5016617"/>
                </a:cubicBezTo>
                <a:cubicBezTo>
                  <a:pt x="9356380" y="5008228"/>
                  <a:pt x="9381393" y="4999363"/>
                  <a:pt x="9406714" y="4991450"/>
                </a:cubicBezTo>
                <a:cubicBezTo>
                  <a:pt x="9426145" y="4985378"/>
                  <a:pt x="9446535" y="4982233"/>
                  <a:pt x="9465437" y="4974672"/>
                </a:cubicBezTo>
                <a:cubicBezTo>
                  <a:pt x="9474798" y="4970928"/>
                  <a:pt x="9481586" y="4962403"/>
                  <a:pt x="9490604" y="4957894"/>
                </a:cubicBezTo>
                <a:cubicBezTo>
                  <a:pt x="9504073" y="4951160"/>
                  <a:pt x="9518788" y="4947232"/>
                  <a:pt x="9532549" y="4941116"/>
                </a:cubicBezTo>
                <a:cubicBezTo>
                  <a:pt x="9543977" y="4936037"/>
                  <a:pt x="9554677" y="4929417"/>
                  <a:pt x="9566105" y="4924338"/>
                </a:cubicBezTo>
                <a:cubicBezTo>
                  <a:pt x="9625031" y="4898149"/>
                  <a:pt x="9593143" y="4918941"/>
                  <a:pt x="9649995" y="4882393"/>
                </a:cubicBezTo>
                <a:cubicBezTo>
                  <a:pt x="9675438" y="4866037"/>
                  <a:pt x="9701468" y="4850432"/>
                  <a:pt x="9725495" y="4832059"/>
                </a:cubicBezTo>
                <a:cubicBezTo>
                  <a:pt x="9878042" y="4715405"/>
                  <a:pt x="9814582" y="4749765"/>
                  <a:pt x="9901664" y="4706224"/>
                </a:cubicBezTo>
                <a:cubicBezTo>
                  <a:pt x="9910053" y="4695039"/>
                  <a:pt x="9917542" y="4683118"/>
                  <a:pt x="9926831" y="4672668"/>
                </a:cubicBezTo>
                <a:cubicBezTo>
                  <a:pt x="9939968" y="4657889"/>
                  <a:pt x="9958160" y="4647405"/>
                  <a:pt x="9968776" y="4630723"/>
                </a:cubicBezTo>
                <a:cubicBezTo>
                  <a:pt x="9978271" y="4615802"/>
                  <a:pt x="9978986" y="4596810"/>
                  <a:pt x="9985554" y="4580389"/>
                </a:cubicBezTo>
                <a:cubicBezTo>
                  <a:pt x="10027019" y="4476726"/>
                  <a:pt x="9983717" y="4602677"/>
                  <a:pt x="10010721" y="4521666"/>
                </a:cubicBezTo>
                <a:cubicBezTo>
                  <a:pt x="10013517" y="4502092"/>
                  <a:pt x="10014664" y="4482210"/>
                  <a:pt x="10019110" y="4462943"/>
                </a:cubicBezTo>
                <a:cubicBezTo>
                  <a:pt x="10023087" y="4445710"/>
                  <a:pt x="10034184" y="4430212"/>
                  <a:pt x="10035888" y="4412609"/>
                </a:cubicBezTo>
                <a:cubicBezTo>
                  <a:pt x="10042627" y="4342970"/>
                  <a:pt x="10041481" y="4272792"/>
                  <a:pt x="10044277" y="4202884"/>
                </a:cubicBezTo>
                <a:cubicBezTo>
                  <a:pt x="10041481" y="4116198"/>
                  <a:pt x="10040699" y="4029424"/>
                  <a:pt x="10035888" y="3942826"/>
                </a:cubicBezTo>
                <a:cubicBezTo>
                  <a:pt x="10035097" y="3928589"/>
                  <a:pt x="10029977" y="3914923"/>
                  <a:pt x="10027499" y="3900881"/>
                </a:cubicBezTo>
                <a:cubicBezTo>
                  <a:pt x="10021587" y="3867380"/>
                  <a:pt x="10016314" y="3833769"/>
                  <a:pt x="10010721" y="3800213"/>
                </a:cubicBezTo>
                <a:cubicBezTo>
                  <a:pt x="10007925" y="3783435"/>
                  <a:pt x="10004737" y="3766717"/>
                  <a:pt x="10002332" y="3749879"/>
                </a:cubicBezTo>
                <a:lnTo>
                  <a:pt x="9993943" y="3691156"/>
                </a:lnTo>
                <a:cubicBezTo>
                  <a:pt x="9999100" y="3350823"/>
                  <a:pt x="9982445" y="3288192"/>
                  <a:pt x="10010721" y="3061982"/>
                </a:cubicBezTo>
                <a:cubicBezTo>
                  <a:pt x="10013174" y="3042362"/>
                  <a:pt x="10014314" y="3022442"/>
                  <a:pt x="10019110" y="3003259"/>
                </a:cubicBezTo>
                <a:cubicBezTo>
                  <a:pt x="10025544" y="2977523"/>
                  <a:pt x="10035888" y="2952925"/>
                  <a:pt x="10044277" y="2927758"/>
                </a:cubicBezTo>
                <a:cubicBezTo>
                  <a:pt x="10038684" y="2723626"/>
                  <a:pt x="10037571" y="2519321"/>
                  <a:pt x="10027499" y="2315361"/>
                </a:cubicBezTo>
                <a:cubicBezTo>
                  <a:pt x="10024418" y="2252967"/>
                  <a:pt x="10011960" y="2259737"/>
                  <a:pt x="9993943" y="2214694"/>
                </a:cubicBezTo>
                <a:cubicBezTo>
                  <a:pt x="9987375" y="2198273"/>
                  <a:pt x="9984348" y="2180521"/>
                  <a:pt x="9977165" y="2164360"/>
                </a:cubicBezTo>
                <a:cubicBezTo>
                  <a:pt x="9973070" y="2155147"/>
                  <a:pt x="9964041" y="2148590"/>
                  <a:pt x="9960387" y="2139193"/>
                </a:cubicBezTo>
                <a:cubicBezTo>
                  <a:pt x="9944362" y="2097985"/>
                  <a:pt x="9938215" y="2052904"/>
                  <a:pt x="9918442" y="2013358"/>
                </a:cubicBezTo>
                <a:cubicBezTo>
                  <a:pt x="9907257" y="1990987"/>
                  <a:pt x="9897295" y="1967962"/>
                  <a:pt x="9884886" y="1946246"/>
                </a:cubicBezTo>
                <a:cubicBezTo>
                  <a:pt x="9874882" y="1928738"/>
                  <a:pt x="9860986" y="1913614"/>
                  <a:pt x="9851330" y="1895912"/>
                </a:cubicBezTo>
                <a:cubicBezTo>
                  <a:pt x="9800065" y="1801926"/>
                  <a:pt x="9870786" y="1902279"/>
                  <a:pt x="9809385" y="1820411"/>
                </a:cubicBezTo>
                <a:cubicBezTo>
                  <a:pt x="9806589" y="1809226"/>
                  <a:pt x="9807186" y="1796582"/>
                  <a:pt x="9800996" y="1786855"/>
                </a:cubicBezTo>
                <a:cubicBezTo>
                  <a:pt x="9784063" y="1760247"/>
                  <a:pt x="9749968" y="1727438"/>
                  <a:pt x="9725495" y="1702965"/>
                </a:cubicBezTo>
                <a:cubicBezTo>
                  <a:pt x="9710113" y="1656820"/>
                  <a:pt x="9726349" y="1698169"/>
                  <a:pt x="9700328" y="1652631"/>
                </a:cubicBezTo>
                <a:cubicBezTo>
                  <a:pt x="9643363" y="1552939"/>
                  <a:pt x="9758751" y="1726504"/>
                  <a:pt x="9624828" y="1535185"/>
                </a:cubicBezTo>
                <a:cubicBezTo>
                  <a:pt x="9610377" y="1491832"/>
                  <a:pt x="9624587" y="1521958"/>
                  <a:pt x="9582883" y="1476462"/>
                </a:cubicBezTo>
                <a:cubicBezTo>
                  <a:pt x="9562797" y="1454550"/>
                  <a:pt x="9542983" y="1432356"/>
                  <a:pt x="9524160" y="1409350"/>
                </a:cubicBezTo>
                <a:cubicBezTo>
                  <a:pt x="9517775" y="1401547"/>
                  <a:pt x="9514511" y="1391312"/>
                  <a:pt x="9507382" y="1384183"/>
                </a:cubicBezTo>
                <a:cubicBezTo>
                  <a:pt x="9480780" y="1357581"/>
                  <a:pt x="9450965" y="1334384"/>
                  <a:pt x="9423492" y="1308683"/>
                </a:cubicBezTo>
                <a:cubicBezTo>
                  <a:pt x="9364271" y="1253283"/>
                  <a:pt x="9310647" y="1191562"/>
                  <a:pt x="9247323" y="1140903"/>
                </a:cubicBezTo>
                <a:cubicBezTo>
                  <a:pt x="9163921" y="1074182"/>
                  <a:pt x="9250409" y="1141385"/>
                  <a:pt x="9129877" y="1057013"/>
                </a:cubicBezTo>
                <a:cubicBezTo>
                  <a:pt x="9083638" y="1024646"/>
                  <a:pt x="8888520" y="878668"/>
                  <a:pt x="8819484" y="847288"/>
                </a:cubicBezTo>
                <a:cubicBezTo>
                  <a:pt x="8532578" y="716875"/>
                  <a:pt x="8839210" y="854543"/>
                  <a:pt x="8685261" y="788565"/>
                </a:cubicBezTo>
                <a:cubicBezTo>
                  <a:pt x="8659947" y="777716"/>
                  <a:pt x="8634717" y="766656"/>
                  <a:pt x="8609760" y="755009"/>
                </a:cubicBezTo>
                <a:cubicBezTo>
                  <a:pt x="8592761" y="747076"/>
                  <a:pt x="8577055" y="736253"/>
                  <a:pt x="8559426" y="729842"/>
                </a:cubicBezTo>
                <a:cubicBezTo>
                  <a:pt x="8448028" y="689334"/>
                  <a:pt x="8457265" y="693241"/>
                  <a:pt x="8374868" y="679508"/>
                </a:cubicBezTo>
                <a:lnTo>
                  <a:pt x="8299367" y="645952"/>
                </a:lnTo>
                <a:cubicBezTo>
                  <a:pt x="8244505" y="620631"/>
                  <a:pt x="8269911" y="625942"/>
                  <a:pt x="8190310" y="595618"/>
                </a:cubicBezTo>
                <a:cubicBezTo>
                  <a:pt x="8157256" y="583026"/>
                  <a:pt x="8123576" y="572043"/>
                  <a:pt x="8089642" y="562062"/>
                </a:cubicBezTo>
                <a:cubicBezTo>
                  <a:pt x="8070523" y="556439"/>
                  <a:pt x="8014635" y="548738"/>
                  <a:pt x="7997363" y="545284"/>
                </a:cubicBezTo>
                <a:cubicBezTo>
                  <a:pt x="7986057" y="543023"/>
                  <a:pt x="7974893" y="540062"/>
                  <a:pt x="7963807" y="536895"/>
                </a:cubicBezTo>
                <a:cubicBezTo>
                  <a:pt x="7955304" y="534466"/>
                  <a:pt x="7947311" y="530240"/>
                  <a:pt x="7938640" y="528506"/>
                </a:cubicBezTo>
                <a:cubicBezTo>
                  <a:pt x="7897362" y="520250"/>
                  <a:pt x="7845128" y="517544"/>
                  <a:pt x="7804417" y="511728"/>
                </a:cubicBezTo>
                <a:cubicBezTo>
                  <a:pt x="7732912" y="501513"/>
                  <a:pt x="7790692" y="502510"/>
                  <a:pt x="7703749" y="494950"/>
                </a:cubicBezTo>
                <a:cubicBezTo>
                  <a:pt x="7659089" y="491067"/>
                  <a:pt x="7614266" y="489357"/>
                  <a:pt x="7569525" y="486561"/>
                </a:cubicBezTo>
                <a:lnTo>
                  <a:pt x="7041018" y="494950"/>
                </a:lnTo>
                <a:cubicBezTo>
                  <a:pt x="7032179" y="495218"/>
                  <a:pt x="7024354" y="500910"/>
                  <a:pt x="7015851" y="503339"/>
                </a:cubicBezTo>
                <a:cubicBezTo>
                  <a:pt x="7004765" y="506506"/>
                  <a:pt x="6993697" y="510018"/>
                  <a:pt x="6982295" y="511728"/>
                </a:cubicBezTo>
                <a:cubicBezTo>
                  <a:pt x="6937705" y="518417"/>
                  <a:pt x="6892813" y="522913"/>
                  <a:pt x="6848072" y="528506"/>
                </a:cubicBezTo>
                <a:cubicBezTo>
                  <a:pt x="6802565" y="551259"/>
                  <a:pt x="6786788" y="563063"/>
                  <a:pt x="6722237" y="562062"/>
                </a:cubicBezTo>
                <a:cubicBezTo>
                  <a:pt x="6392120" y="556944"/>
                  <a:pt x="6062303" y="539691"/>
                  <a:pt x="5732336" y="528506"/>
                </a:cubicBezTo>
                <a:cubicBezTo>
                  <a:pt x="5693187" y="511728"/>
                  <a:pt x="5652986" y="497219"/>
                  <a:pt x="5614890" y="478172"/>
                </a:cubicBezTo>
                <a:cubicBezTo>
                  <a:pt x="5592519" y="466987"/>
                  <a:pt x="5570487" y="455098"/>
                  <a:pt x="5547778" y="444617"/>
                </a:cubicBezTo>
                <a:cubicBezTo>
                  <a:pt x="5512420" y="428298"/>
                  <a:pt x="5427508" y="400667"/>
                  <a:pt x="5405165" y="394283"/>
                </a:cubicBezTo>
                <a:cubicBezTo>
                  <a:pt x="5385591" y="388690"/>
                  <a:pt x="5366192" y="382442"/>
                  <a:pt x="5346442" y="377505"/>
                </a:cubicBezTo>
                <a:cubicBezTo>
                  <a:pt x="5245302" y="352220"/>
                  <a:pt x="5299698" y="367087"/>
                  <a:pt x="5203829" y="352338"/>
                </a:cubicBezTo>
                <a:cubicBezTo>
                  <a:pt x="5189736" y="350170"/>
                  <a:pt x="5175977" y="346117"/>
                  <a:pt x="5161884" y="343949"/>
                </a:cubicBezTo>
                <a:cubicBezTo>
                  <a:pt x="5102482" y="334810"/>
                  <a:pt x="5055820" y="332314"/>
                  <a:pt x="4994105" y="327171"/>
                </a:cubicBezTo>
                <a:cubicBezTo>
                  <a:pt x="4778636" y="284077"/>
                  <a:pt x="5048323" y="334916"/>
                  <a:pt x="4817936" y="302004"/>
                </a:cubicBezTo>
                <a:cubicBezTo>
                  <a:pt x="4809182" y="300753"/>
                  <a:pt x="4801469" y="295197"/>
                  <a:pt x="4792769" y="293615"/>
                </a:cubicBezTo>
                <a:cubicBezTo>
                  <a:pt x="4770588" y="289582"/>
                  <a:pt x="4747895" y="288932"/>
                  <a:pt x="4725657" y="285226"/>
                </a:cubicBezTo>
                <a:cubicBezTo>
                  <a:pt x="4697528" y="280538"/>
                  <a:pt x="4669940" y="272867"/>
                  <a:pt x="4641767" y="268448"/>
                </a:cubicBezTo>
                <a:cubicBezTo>
                  <a:pt x="4097635" y="183094"/>
                  <a:pt x="4473331" y="243573"/>
                  <a:pt x="4163595" y="201336"/>
                </a:cubicBezTo>
                <a:cubicBezTo>
                  <a:pt x="4146742" y="199038"/>
                  <a:pt x="4130121" y="195195"/>
                  <a:pt x="4113261" y="192947"/>
                </a:cubicBezTo>
                <a:cubicBezTo>
                  <a:pt x="4088161" y="189600"/>
                  <a:pt x="4062787" y="188408"/>
                  <a:pt x="4037760" y="184558"/>
                </a:cubicBezTo>
                <a:cubicBezTo>
                  <a:pt x="3990049" y="177218"/>
                  <a:pt x="3942685" y="167780"/>
                  <a:pt x="3895147" y="159391"/>
                </a:cubicBezTo>
                <a:lnTo>
                  <a:pt x="3408585" y="167780"/>
                </a:lnTo>
                <a:cubicBezTo>
                  <a:pt x="3399747" y="168070"/>
                  <a:pt x="3392089" y="174435"/>
                  <a:pt x="3383418" y="176169"/>
                </a:cubicBezTo>
                <a:cubicBezTo>
                  <a:pt x="3350060" y="182841"/>
                  <a:pt x="3316446" y="188267"/>
                  <a:pt x="3282751" y="192947"/>
                </a:cubicBezTo>
                <a:cubicBezTo>
                  <a:pt x="3215760" y="202251"/>
                  <a:pt x="3081415" y="218114"/>
                  <a:pt x="3081415" y="218114"/>
                </a:cubicBezTo>
                <a:cubicBezTo>
                  <a:pt x="2898135" y="279207"/>
                  <a:pt x="3044602" y="233479"/>
                  <a:pt x="2552908" y="218114"/>
                </a:cubicBezTo>
                <a:cubicBezTo>
                  <a:pt x="2541384" y="217754"/>
                  <a:pt x="2530725" y="211620"/>
                  <a:pt x="2519352" y="209725"/>
                </a:cubicBezTo>
                <a:cubicBezTo>
                  <a:pt x="2480344" y="203224"/>
                  <a:pt x="2441015" y="198813"/>
                  <a:pt x="2401906" y="192947"/>
                </a:cubicBezTo>
                <a:cubicBezTo>
                  <a:pt x="2385085" y="190424"/>
                  <a:pt x="2368411" y="186963"/>
                  <a:pt x="2351573" y="184558"/>
                </a:cubicBezTo>
                <a:cubicBezTo>
                  <a:pt x="2316017" y="179479"/>
                  <a:pt x="2270157" y="175787"/>
                  <a:pt x="2234127" y="167780"/>
                </a:cubicBezTo>
                <a:cubicBezTo>
                  <a:pt x="2225495" y="165862"/>
                  <a:pt x="2217539" y="161536"/>
                  <a:pt x="2208960" y="159391"/>
                </a:cubicBezTo>
                <a:cubicBezTo>
                  <a:pt x="2195127" y="155933"/>
                  <a:pt x="2180771" y="154754"/>
                  <a:pt x="2167015" y="151002"/>
                </a:cubicBezTo>
                <a:cubicBezTo>
                  <a:pt x="2149953" y="146349"/>
                  <a:pt x="2133459" y="139817"/>
                  <a:pt x="2116681" y="134224"/>
                </a:cubicBezTo>
                <a:cubicBezTo>
                  <a:pt x="2108292" y="131428"/>
                  <a:pt x="2100093" y="127980"/>
                  <a:pt x="2091514" y="125835"/>
                </a:cubicBezTo>
                <a:cubicBezTo>
                  <a:pt x="2080329" y="123039"/>
                  <a:pt x="2069001" y="120759"/>
                  <a:pt x="2057958" y="117446"/>
                </a:cubicBezTo>
                <a:cubicBezTo>
                  <a:pt x="2041018" y="112364"/>
                  <a:pt x="2024888" y="104505"/>
                  <a:pt x="2007624" y="100668"/>
                </a:cubicBezTo>
                <a:lnTo>
                  <a:pt x="1932123" y="83890"/>
                </a:lnTo>
                <a:cubicBezTo>
                  <a:pt x="1874138" y="54898"/>
                  <a:pt x="1923436" y="75435"/>
                  <a:pt x="1848233" y="58723"/>
                </a:cubicBezTo>
                <a:cubicBezTo>
                  <a:pt x="1839601" y="56805"/>
                  <a:pt x="1831569" y="52763"/>
                  <a:pt x="1823066" y="50334"/>
                </a:cubicBezTo>
                <a:cubicBezTo>
                  <a:pt x="1811980" y="47167"/>
                  <a:pt x="1800553" y="45258"/>
                  <a:pt x="1789510" y="41945"/>
                </a:cubicBezTo>
                <a:cubicBezTo>
                  <a:pt x="1772570" y="36863"/>
                  <a:pt x="1755954" y="30760"/>
                  <a:pt x="1739176" y="25167"/>
                </a:cubicBezTo>
                <a:lnTo>
                  <a:pt x="1688842" y="8389"/>
                </a:lnTo>
                <a:cubicBezTo>
                  <a:pt x="1680453" y="5593"/>
                  <a:pt x="1672492" y="678"/>
                  <a:pt x="1663675" y="0"/>
                </a:cubicBezTo>
                <a:lnTo>
                  <a:pt x="1529451" y="0"/>
                </a:lnTo>
                <a:close/>
              </a:path>
            </a:pathLst>
          </a:custGeom>
          <a:noFill/>
          <a:ln w="762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495A226-9858-43CD-B81A-6774EFCDE2AB}"/>
              </a:ext>
            </a:extLst>
          </p:cNvPr>
          <p:cNvSpPr/>
          <p:nvPr/>
        </p:nvSpPr>
        <p:spPr>
          <a:xfrm>
            <a:off x="6637575" y="3710255"/>
            <a:ext cx="2634192" cy="1434518"/>
          </a:xfrm>
          <a:custGeom>
            <a:avLst/>
            <a:gdLst>
              <a:gd name="connsiteX0" fmla="*/ 939751 w 4085672"/>
              <a:gd name="connsiteY0" fmla="*/ 41945 h 2063692"/>
              <a:gd name="connsiteX1" fmla="*/ 805527 w 4085672"/>
              <a:gd name="connsiteY1" fmla="*/ 33556 h 2063692"/>
              <a:gd name="connsiteX2" fmla="*/ 704860 w 4085672"/>
              <a:gd name="connsiteY2" fmla="*/ 16778 h 2063692"/>
              <a:gd name="connsiteX3" fmla="*/ 553858 w 4085672"/>
              <a:gd name="connsiteY3" fmla="*/ 0 h 2063692"/>
              <a:gd name="connsiteX4" fmla="*/ 360911 w 4085672"/>
              <a:gd name="connsiteY4" fmla="*/ 8389 h 2063692"/>
              <a:gd name="connsiteX5" fmla="*/ 335744 w 4085672"/>
              <a:gd name="connsiteY5" fmla="*/ 16778 h 2063692"/>
              <a:gd name="connsiteX6" fmla="*/ 277021 w 4085672"/>
              <a:gd name="connsiteY6" fmla="*/ 25167 h 2063692"/>
              <a:gd name="connsiteX7" fmla="*/ 226687 w 4085672"/>
              <a:gd name="connsiteY7" fmla="*/ 50334 h 2063692"/>
              <a:gd name="connsiteX8" fmla="*/ 159575 w 4085672"/>
              <a:gd name="connsiteY8" fmla="*/ 75501 h 2063692"/>
              <a:gd name="connsiteX9" fmla="*/ 100852 w 4085672"/>
              <a:gd name="connsiteY9" fmla="*/ 117446 h 2063692"/>
              <a:gd name="connsiteX10" fmla="*/ 67296 w 4085672"/>
              <a:gd name="connsiteY10" fmla="*/ 134224 h 2063692"/>
              <a:gd name="connsiteX11" fmla="*/ 16962 w 4085672"/>
              <a:gd name="connsiteY11" fmla="*/ 184558 h 2063692"/>
              <a:gd name="connsiteX12" fmla="*/ 25351 w 4085672"/>
              <a:gd name="connsiteY12" fmla="*/ 411061 h 2063692"/>
              <a:gd name="connsiteX13" fmla="*/ 42129 w 4085672"/>
              <a:gd name="connsiteY13" fmla="*/ 444617 h 2063692"/>
              <a:gd name="connsiteX14" fmla="*/ 50518 w 4085672"/>
              <a:gd name="connsiteY14" fmla="*/ 469784 h 2063692"/>
              <a:gd name="connsiteX15" fmla="*/ 75685 w 4085672"/>
              <a:gd name="connsiteY15" fmla="*/ 494951 h 2063692"/>
              <a:gd name="connsiteX16" fmla="*/ 100852 w 4085672"/>
              <a:gd name="connsiteY16" fmla="*/ 536896 h 2063692"/>
              <a:gd name="connsiteX17" fmla="*/ 142797 w 4085672"/>
              <a:gd name="connsiteY17" fmla="*/ 587229 h 2063692"/>
              <a:gd name="connsiteX18" fmla="*/ 167964 w 4085672"/>
              <a:gd name="connsiteY18" fmla="*/ 620785 h 2063692"/>
              <a:gd name="connsiteX19" fmla="*/ 201520 w 4085672"/>
              <a:gd name="connsiteY19" fmla="*/ 629174 h 2063692"/>
              <a:gd name="connsiteX20" fmla="*/ 251854 w 4085672"/>
              <a:gd name="connsiteY20" fmla="*/ 679508 h 2063692"/>
              <a:gd name="connsiteX21" fmla="*/ 285410 w 4085672"/>
              <a:gd name="connsiteY21" fmla="*/ 704675 h 2063692"/>
              <a:gd name="connsiteX22" fmla="*/ 310577 w 4085672"/>
              <a:gd name="connsiteY22" fmla="*/ 721453 h 2063692"/>
              <a:gd name="connsiteX23" fmla="*/ 360911 w 4085672"/>
              <a:gd name="connsiteY23" fmla="*/ 755009 h 2063692"/>
              <a:gd name="connsiteX24" fmla="*/ 411245 w 4085672"/>
              <a:gd name="connsiteY24" fmla="*/ 788565 h 2063692"/>
              <a:gd name="connsiteX25" fmla="*/ 461579 w 4085672"/>
              <a:gd name="connsiteY25" fmla="*/ 822121 h 2063692"/>
              <a:gd name="connsiteX26" fmla="*/ 528691 w 4085672"/>
              <a:gd name="connsiteY26" fmla="*/ 855677 h 2063692"/>
              <a:gd name="connsiteX27" fmla="*/ 553858 w 4085672"/>
              <a:gd name="connsiteY27" fmla="*/ 864066 h 2063692"/>
              <a:gd name="connsiteX28" fmla="*/ 587414 w 4085672"/>
              <a:gd name="connsiteY28" fmla="*/ 880844 h 2063692"/>
              <a:gd name="connsiteX29" fmla="*/ 637748 w 4085672"/>
              <a:gd name="connsiteY29" fmla="*/ 897622 h 2063692"/>
              <a:gd name="connsiteX30" fmla="*/ 696471 w 4085672"/>
              <a:gd name="connsiteY30" fmla="*/ 931178 h 2063692"/>
              <a:gd name="connsiteX31" fmla="*/ 763582 w 4085672"/>
              <a:gd name="connsiteY31" fmla="*/ 947956 h 2063692"/>
              <a:gd name="connsiteX32" fmla="*/ 797138 w 4085672"/>
              <a:gd name="connsiteY32" fmla="*/ 973123 h 2063692"/>
              <a:gd name="connsiteX33" fmla="*/ 830694 w 4085672"/>
              <a:gd name="connsiteY33" fmla="*/ 981512 h 2063692"/>
              <a:gd name="connsiteX34" fmla="*/ 948140 w 4085672"/>
              <a:gd name="connsiteY34" fmla="*/ 1015068 h 2063692"/>
              <a:gd name="connsiteX35" fmla="*/ 981696 w 4085672"/>
              <a:gd name="connsiteY35" fmla="*/ 1023457 h 2063692"/>
              <a:gd name="connsiteX36" fmla="*/ 1006863 w 4085672"/>
              <a:gd name="connsiteY36" fmla="*/ 1031846 h 2063692"/>
              <a:gd name="connsiteX37" fmla="*/ 1065586 w 4085672"/>
              <a:gd name="connsiteY37" fmla="*/ 1040235 h 2063692"/>
              <a:gd name="connsiteX38" fmla="*/ 1099142 w 4085672"/>
              <a:gd name="connsiteY38" fmla="*/ 1048624 h 2063692"/>
              <a:gd name="connsiteX39" fmla="*/ 1208199 w 4085672"/>
              <a:gd name="connsiteY39" fmla="*/ 1065402 h 2063692"/>
              <a:gd name="connsiteX40" fmla="*/ 1325645 w 4085672"/>
              <a:gd name="connsiteY40" fmla="*/ 1082180 h 2063692"/>
              <a:gd name="connsiteX41" fmla="*/ 1384368 w 4085672"/>
              <a:gd name="connsiteY41" fmla="*/ 1098958 h 2063692"/>
              <a:gd name="connsiteX42" fmla="*/ 1451480 w 4085672"/>
              <a:gd name="connsiteY42" fmla="*/ 1124125 h 2063692"/>
              <a:gd name="connsiteX43" fmla="*/ 1510203 w 4085672"/>
              <a:gd name="connsiteY43" fmla="*/ 1140903 h 2063692"/>
              <a:gd name="connsiteX44" fmla="*/ 1535370 w 4085672"/>
              <a:gd name="connsiteY44" fmla="*/ 1157681 h 2063692"/>
              <a:gd name="connsiteX45" fmla="*/ 1602482 w 4085672"/>
              <a:gd name="connsiteY45" fmla="*/ 1174459 h 2063692"/>
              <a:gd name="connsiteX46" fmla="*/ 1627649 w 4085672"/>
              <a:gd name="connsiteY46" fmla="*/ 1191237 h 2063692"/>
              <a:gd name="connsiteX47" fmla="*/ 1703149 w 4085672"/>
              <a:gd name="connsiteY47" fmla="*/ 1216404 h 2063692"/>
              <a:gd name="connsiteX48" fmla="*/ 1728316 w 4085672"/>
              <a:gd name="connsiteY48" fmla="*/ 1224793 h 2063692"/>
              <a:gd name="connsiteX49" fmla="*/ 1753483 w 4085672"/>
              <a:gd name="connsiteY49" fmla="*/ 1233182 h 2063692"/>
              <a:gd name="connsiteX50" fmla="*/ 1837373 w 4085672"/>
              <a:gd name="connsiteY50" fmla="*/ 1241571 h 2063692"/>
              <a:gd name="connsiteX51" fmla="*/ 1938041 w 4085672"/>
              <a:gd name="connsiteY51" fmla="*/ 1258349 h 2063692"/>
              <a:gd name="connsiteX52" fmla="*/ 1963208 w 4085672"/>
              <a:gd name="connsiteY52" fmla="*/ 1266738 h 2063692"/>
              <a:gd name="connsiteX53" fmla="*/ 2072265 w 4085672"/>
              <a:gd name="connsiteY53" fmla="*/ 1283516 h 2063692"/>
              <a:gd name="connsiteX54" fmla="*/ 2122599 w 4085672"/>
              <a:gd name="connsiteY54" fmla="*/ 1325461 h 2063692"/>
              <a:gd name="connsiteX55" fmla="*/ 2139377 w 4085672"/>
              <a:gd name="connsiteY55" fmla="*/ 1350628 h 2063692"/>
              <a:gd name="connsiteX56" fmla="*/ 2164544 w 4085672"/>
              <a:gd name="connsiteY56" fmla="*/ 1375795 h 2063692"/>
              <a:gd name="connsiteX57" fmla="*/ 2206489 w 4085672"/>
              <a:gd name="connsiteY57" fmla="*/ 1426129 h 2063692"/>
              <a:gd name="connsiteX58" fmla="*/ 2256823 w 4085672"/>
              <a:gd name="connsiteY58" fmla="*/ 1451296 h 2063692"/>
              <a:gd name="connsiteX59" fmla="*/ 2307157 w 4085672"/>
              <a:gd name="connsiteY59" fmla="*/ 1484851 h 2063692"/>
              <a:gd name="connsiteX60" fmla="*/ 2357491 w 4085672"/>
              <a:gd name="connsiteY60" fmla="*/ 1510018 h 2063692"/>
              <a:gd name="connsiteX61" fmla="*/ 2382658 w 4085672"/>
              <a:gd name="connsiteY61" fmla="*/ 1518407 h 2063692"/>
              <a:gd name="connsiteX62" fmla="*/ 2407825 w 4085672"/>
              <a:gd name="connsiteY62" fmla="*/ 1535185 h 2063692"/>
              <a:gd name="connsiteX63" fmla="*/ 2466548 w 4085672"/>
              <a:gd name="connsiteY63" fmla="*/ 1551963 h 2063692"/>
              <a:gd name="connsiteX64" fmla="*/ 2491715 w 4085672"/>
              <a:gd name="connsiteY64" fmla="*/ 1568741 h 2063692"/>
              <a:gd name="connsiteX65" fmla="*/ 2542049 w 4085672"/>
              <a:gd name="connsiteY65" fmla="*/ 1585519 h 2063692"/>
              <a:gd name="connsiteX66" fmla="*/ 2567216 w 4085672"/>
              <a:gd name="connsiteY66" fmla="*/ 1602297 h 2063692"/>
              <a:gd name="connsiteX67" fmla="*/ 2617549 w 4085672"/>
              <a:gd name="connsiteY67" fmla="*/ 1619075 h 2063692"/>
              <a:gd name="connsiteX68" fmla="*/ 2642716 w 4085672"/>
              <a:gd name="connsiteY68" fmla="*/ 1627464 h 2063692"/>
              <a:gd name="connsiteX69" fmla="*/ 2676272 w 4085672"/>
              <a:gd name="connsiteY69" fmla="*/ 1644242 h 2063692"/>
              <a:gd name="connsiteX70" fmla="*/ 2726606 w 4085672"/>
              <a:gd name="connsiteY70" fmla="*/ 1661020 h 2063692"/>
              <a:gd name="connsiteX71" fmla="*/ 2751773 w 4085672"/>
              <a:gd name="connsiteY71" fmla="*/ 1669409 h 2063692"/>
              <a:gd name="connsiteX72" fmla="*/ 2802107 w 4085672"/>
              <a:gd name="connsiteY72" fmla="*/ 1694576 h 2063692"/>
              <a:gd name="connsiteX73" fmla="*/ 2835663 w 4085672"/>
              <a:gd name="connsiteY73" fmla="*/ 1711354 h 2063692"/>
              <a:gd name="connsiteX74" fmla="*/ 2894386 w 4085672"/>
              <a:gd name="connsiteY74" fmla="*/ 1728132 h 2063692"/>
              <a:gd name="connsiteX75" fmla="*/ 2953109 w 4085672"/>
              <a:gd name="connsiteY75" fmla="*/ 1770077 h 2063692"/>
              <a:gd name="connsiteX76" fmla="*/ 2978276 w 4085672"/>
              <a:gd name="connsiteY76" fmla="*/ 1778466 h 2063692"/>
              <a:gd name="connsiteX77" fmla="*/ 3003443 w 4085672"/>
              <a:gd name="connsiteY77" fmla="*/ 1795244 h 2063692"/>
              <a:gd name="connsiteX78" fmla="*/ 3036999 w 4085672"/>
              <a:gd name="connsiteY78" fmla="*/ 1812022 h 2063692"/>
              <a:gd name="connsiteX79" fmla="*/ 3062166 w 4085672"/>
              <a:gd name="connsiteY79" fmla="*/ 1828800 h 2063692"/>
              <a:gd name="connsiteX80" fmla="*/ 3137667 w 4085672"/>
              <a:gd name="connsiteY80" fmla="*/ 1853967 h 2063692"/>
              <a:gd name="connsiteX81" fmla="*/ 3162834 w 4085672"/>
              <a:gd name="connsiteY81" fmla="*/ 1862356 h 2063692"/>
              <a:gd name="connsiteX82" fmla="*/ 3221557 w 4085672"/>
              <a:gd name="connsiteY82" fmla="*/ 1895912 h 2063692"/>
              <a:gd name="connsiteX83" fmla="*/ 3263502 w 4085672"/>
              <a:gd name="connsiteY83" fmla="*/ 1904301 h 2063692"/>
              <a:gd name="connsiteX84" fmla="*/ 3330614 w 4085672"/>
              <a:gd name="connsiteY84" fmla="*/ 1921079 h 2063692"/>
              <a:gd name="connsiteX85" fmla="*/ 3355781 w 4085672"/>
              <a:gd name="connsiteY85" fmla="*/ 1929468 h 2063692"/>
              <a:gd name="connsiteX86" fmla="*/ 3397726 w 4085672"/>
              <a:gd name="connsiteY86" fmla="*/ 1937857 h 2063692"/>
              <a:gd name="connsiteX87" fmla="*/ 3448060 w 4085672"/>
              <a:gd name="connsiteY87" fmla="*/ 1954635 h 2063692"/>
              <a:gd name="connsiteX88" fmla="*/ 3473227 w 4085672"/>
              <a:gd name="connsiteY88" fmla="*/ 1963024 h 2063692"/>
              <a:gd name="connsiteX89" fmla="*/ 3498393 w 4085672"/>
              <a:gd name="connsiteY89" fmla="*/ 1979802 h 2063692"/>
              <a:gd name="connsiteX90" fmla="*/ 3557116 w 4085672"/>
              <a:gd name="connsiteY90" fmla="*/ 1996580 h 2063692"/>
              <a:gd name="connsiteX91" fmla="*/ 3607450 w 4085672"/>
              <a:gd name="connsiteY91" fmla="*/ 2013358 h 2063692"/>
              <a:gd name="connsiteX92" fmla="*/ 3632617 w 4085672"/>
              <a:gd name="connsiteY92" fmla="*/ 2021747 h 2063692"/>
              <a:gd name="connsiteX93" fmla="*/ 3666173 w 4085672"/>
              <a:gd name="connsiteY93" fmla="*/ 2030136 h 2063692"/>
              <a:gd name="connsiteX94" fmla="*/ 3775230 w 4085672"/>
              <a:gd name="connsiteY94" fmla="*/ 2046914 h 2063692"/>
              <a:gd name="connsiteX95" fmla="*/ 3833953 w 4085672"/>
              <a:gd name="connsiteY95" fmla="*/ 2063692 h 2063692"/>
              <a:gd name="connsiteX96" fmla="*/ 3943010 w 4085672"/>
              <a:gd name="connsiteY96" fmla="*/ 2055303 h 2063692"/>
              <a:gd name="connsiteX97" fmla="*/ 3976566 w 4085672"/>
              <a:gd name="connsiteY97" fmla="*/ 2046914 h 2063692"/>
              <a:gd name="connsiteX98" fmla="*/ 4026900 w 4085672"/>
              <a:gd name="connsiteY98" fmla="*/ 2038525 h 2063692"/>
              <a:gd name="connsiteX99" fmla="*/ 4052067 w 4085672"/>
              <a:gd name="connsiteY99" fmla="*/ 2021747 h 2063692"/>
              <a:gd name="connsiteX100" fmla="*/ 4077234 w 4085672"/>
              <a:gd name="connsiteY100" fmla="*/ 1971413 h 2063692"/>
              <a:gd name="connsiteX101" fmla="*/ 4085623 w 4085672"/>
              <a:gd name="connsiteY101" fmla="*/ 1669409 h 2063692"/>
              <a:gd name="connsiteX102" fmla="*/ 4077234 w 4085672"/>
              <a:gd name="connsiteY102" fmla="*/ 1610686 h 2063692"/>
              <a:gd name="connsiteX103" fmla="*/ 4043678 w 4085672"/>
              <a:gd name="connsiteY103" fmla="*/ 1593908 h 2063692"/>
              <a:gd name="connsiteX104" fmla="*/ 4018511 w 4085672"/>
              <a:gd name="connsiteY104" fmla="*/ 1568741 h 2063692"/>
              <a:gd name="connsiteX105" fmla="*/ 3968177 w 4085672"/>
              <a:gd name="connsiteY105" fmla="*/ 1535185 h 2063692"/>
              <a:gd name="connsiteX106" fmla="*/ 3943010 w 4085672"/>
              <a:gd name="connsiteY106" fmla="*/ 1518407 h 2063692"/>
              <a:gd name="connsiteX107" fmla="*/ 3892676 w 4085672"/>
              <a:gd name="connsiteY107" fmla="*/ 1501629 h 2063692"/>
              <a:gd name="connsiteX108" fmla="*/ 3867509 w 4085672"/>
              <a:gd name="connsiteY108" fmla="*/ 1484851 h 2063692"/>
              <a:gd name="connsiteX109" fmla="*/ 3817175 w 4085672"/>
              <a:gd name="connsiteY109" fmla="*/ 1468074 h 2063692"/>
              <a:gd name="connsiteX110" fmla="*/ 3766841 w 4085672"/>
              <a:gd name="connsiteY110" fmla="*/ 1451296 h 2063692"/>
              <a:gd name="connsiteX111" fmla="*/ 3716507 w 4085672"/>
              <a:gd name="connsiteY111" fmla="*/ 1426129 h 2063692"/>
              <a:gd name="connsiteX112" fmla="*/ 3682951 w 4085672"/>
              <a:gd name="connsiteY112" fmla="*/ 1417740 h 2063692"/>
              <a:gd name="connsiteX113" fmla="*/ 3641006 w 4085672"/>
              <a:gd name="connsiteY113" fmla="*/ 1367406 h 2063692"/>
              <a:gd name="connsiteX114" fmla="*/ 3615839 w 4085672"/>
              <a:gd name="connsiteY114" fmla="*/ 1317072 h 2063692"/>
              <a:gd name="connsiteX115" fmla="*/ 3590672 w 4085672"/>
              <a:gd name="connsiteY115" fmla="*/ 1300294 h 2063692"/>
              <a:gd name="connsiteX116" fmla="*/ 3565505 w 4085672"/>
              <a:gd name="connsiteY116" fmla="*/ 1249960 h 2063692"/>
              <a:gd name="connsiteX117" fmla="*/ 3540338 w 4085672"/>
              <a:gd name="connsiteY117" fmla="*/ 1233182 h 2063692"/>
              <a:gd name="connsiteX118" fmla="*/ 3523560 w 4085672"/>
              <a:gd name="connsiteY118" fmla="*/ 1208015 h 2063692"/>
              <a:gd name="connsiteX119" fmla="*/ 3464838 w 4085672"/>
              <a:gd name="connsiteY119" fmla="*/ 1166070 h 2063692"/>
              <a:gd name="connsiteX120" fmla="*/ 3389337 w 4085672"/>
              <a:gd name="connsiteY120" fmla="*/ 1107347 h 2063692"/>
              <a:gd name="connsiteX121" fmla="*/ 3347392 w 4085672"/>
              <a:gd name="connsiteY121" fmla="*/ 1098958 h 2063692"/>
              <a:gd name="connsiteX122" fmla="*/ 3238335 w 4085672"/>
              <a:gd name="connsiteY122" fmla="*/ 1073791 h 2063692"/>
              <a:gd name="connsiteX123" fmla="*/ 3171223 w 4085672"/>
              <a:gd name="connsiteY123" fmla="*/ 1048624 h 2063692"/>
              <a:gd name="connsiteX124" fmla="*/ 3095722 w 4085672"/>
              <a:gd name="connsiteY124" fmla="*/ 1040235 h 2063692"/>
              <a:gd name="connsiteX125" fmla="*/ 2995054 w 4085672"/>
              <a:gd name="connsiteY125" fmla="*/ 1023457 h 2063692"/>
              <a:gd name="connsiteX126" fmla="*/ 2927942 w 4085672"/>
              <a:gd name="connsiteY126" fmla="*/ 1015068 h 2063692"/>
              <a:gd name="connsiteX127" fmla="*/ 2776940 w 4085672"/>
              <a:gd name="connsiteY127" fmla="*/ 981512 h 2063692"/>
              <a:gd name="connsiteX128" fmla="*/ 2726606 w 4085672"/>
              <a:gd name="connsiteY128" fmla="*/ 956345 h 2063692"/>
              <a:gd name="connsiteX129" fmla="*/ 2676272 w 4085672"/>
              <a:gd name="connsiteY129" fmla="*/ 914400 h 2063692"/>
              <a:gd name="connsiteX130" fmla="*/ 2651105 w 4085672"/>
              <a:gd name="connsiteY130" fmla="*/ 897622 h 2063692"/>
              <a:gd name="connsiteX131" fmla="*/ 2600771 w 4085672"/>
              <a:gd name="connsiteY131" fmla="*/ 855677 h 2063692"/>
              <a:gd name="connsiteX132" fmla="*/ 2575605 w 4085672"/>
              <a:gd name="connsiteY132" fmla="*/ 822121 h 2063692"/>
              <a:gd name="connsiteX133" fmla="*/ 2542049 w 4085672"/>
              <a:gd name="connsiteY133" fmla="*/ 771787 h 2063692"/>
              <a:gd name="connsiteX134" fmla="*/ 2516882 w 4085672"/>
              <a:gd name="connsiteY134" fmla="*/ 755009 h 2063692"/>
              <a:gd name="connsiteX135" fmla="*/ 2491715 w 4085672"/>
              <a:gd name="connsiteY135" fmla="*/ 696286 h 2063692"/>
              <a:gd name="connsiteX136" fmla="*/ 2466548 w 4085672"/>
              <a:gd name="connsiteY136" fmla="*/ 679508 h 2063692"/>
              <a:gd name="connsiteX137" fmla="*/ 2449770 w 4085672"/>
              <a:gd name="connsiteY137" fmla="*/ 654341 h 2063692"/>
              <a:gd name="connsiteX138" fmla="*/ 2399436 w 4085672"/>
              <a:gd name="connsiteY138" fmla="*/ 604007 h 2063692"/>
              <a:gd name="connsiteX139" fmla="*/ 2391047 w 4085672"/>
              <a:gd name="connsiteY139" fmla="*/ 570451 h 2063692"/>
              <a:gd name="connsiteX140" fmla="*/ 2332324 w 4085672"/>
              <a:gd name="connsiteY140" fmla="*/ 536896 h 2063692"/>
              <a:gd name="connsiteX141" fmla="*/ 2248434 w 4085672"/>
              <a:gd name="connsiteY141" fmla="*/ 494951 h 2063692"/>
              <a:gd name="connsiteX142" fmla="*/ 2198100 w 4085672"/>
              <a:gd name="connsiteY142" fmla="*/ 461395 h 2063692"/>
              <a:gd name="connsiteX143" fmla="*/ 2139377 w 4085672"/>
              <a:gd name="connsiteY143" fmla="*/ 419450 h 2063692"/>
              <a:gd name="connsiteX144" fmla="*/ 2097432 w 4085672"/>
              <a:gd name="connsiteY144" fmla="*/ 377505 h 2063692"/>
              <a:gd name="connsiteX145" fmla="*/ 2038709 w 4085672"/>
              <a:gd name="connsiteY145" fmla="*/ 318782 h 2063692"/>
              <a:gd name="connsiteX146" fmla="*/ 1988375 w 4085672"/>
              <a:gd name="connsiteY146" fmla="*/ 293615 h 2063692"/>
              <a:gd name="connsiteX147" fmla="*/ 1912874 w 4085672"/>
              <a:gd name="connsiteY147" fmla="*/ 260059 h 2063692"/>
              <a:gd name="connsiteX148" fmla="*/ 1837373 w 4085672"/>
              <a:gd name="connsiteY148" fmla="*/ 251670 h 2063692"/>
              <a:gd name="connsiteX149" fmla="*/ 1644427 w 4085672"/>
              <a:gd name="connsiteY149" fmla="*/ 226503 h 2063692"/>
              <a:gd name="connsiteX150" fmla="*/ 1602482 w 4085672"/>
              <a:gd name="connsiteY150" fmla="*/ 218114 h 2063692"/>
              <a:gd name="connsiteX151" fmla="*/ 1543759 w 4085672"/>
              <a:gd name="connsiteY151" fmla="*/ 209725 h 2063692"/>
              <a:gd name="connsiteX152" fmla="*/ 1518592 w 4085672"/>
              <a:gd name="connsiteY152" fmla="*/ 201336 h 2063692"/>
              <a:gd name="connsiteX153" fmla="*/ 1451480 w 4085672"/>
              <a:gd name="connsiteY153" fmla="*/ 192947 h 2063692"/>
              <a:gd name="connsiteX154" fmla="*/ 1384368 w 4085672"/>
              <a:gd name="connsiteY154" fmla="*/ 167780 h 2063692"/>
              <a:gd name="connsiteX155" fmla="*/ 1317256 w 4085672"/>
              <a:gd name="connsiteY155" fmla="*/ 142613 h 2063692"/>
              <a:gd name="connsiteX156" fmla="*/ 1292089 w 4085672"/>
              <a:gd name="connsiteY156" fmla="*/ 125835 h 2063692"/>
              <a:gd name="connsiteX157" fmla="*/ 1216588 w 4085672"/>
              <a:gd name="connsiteY157" fmla="*/ 109057 h 2063692"/>
              <a:gd name="connsiteX158" fmla="*/ 1132698 w 4085672"/>
              <a:gd name="connsiteY158" fmla="*/ 83890 h 2063692"/>
              <a:gd name="connsiteX159" fmla="*/ 1023641 w 4085672"/>
              <a:gd name="connsiteY159" fmla="*/ 75501 h 2063692"/>
              <a:gd name="connsiteX160" fmla="*/ 939751 w 4085672"/>
              <a:gd name="connsiteY160" fmla="*/ 41945 h 206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4085672" h="2063692">
                <a:moveTo>
                  <a:pt x="939751" y="41945"/>
                </a:moveTo>
                <a:cubicBezTo>
                  <a:pt x="903399" y="34954"/>
                  <a:pt x="850101" y="38332"/>
                  <a:pt x="805527" y="33556"/>
                </a:cubicBezTo>
                <a:cubicBezTo>
                  <a:pt x="771702" y="29932"/>
                  <a:pt x="738502" y="21824"/>
                  <a:pt x="704860" y="16778"/>
                </a:cubicBezTo>
                <a:cubicBezTo>
                  <a:pt x="657362" y="9653"/>
                  <a:pt x="600971" y="4711"/>
                  <a:pt x="553858" y="0"/>
                </a:cubicBezTo>
                <a:cubicBezTo>
                  <a:pt x="489542" y="2796"/>
                  <a:pt x="425098" y="3452"/>
                  <a:pt x="360911" y="8389"/>
                </a:cubicBezTo>
                <a:cubicBezTo>
                  <a:pt x="352094" y="9067"/>
                  <a:pt x="344415" y="15044"/>
                  <a:pt x="335744" y="16778"/>
                </a:cubicBezTo>
                <a:cubicBezTo>
                  <a:pt x="316355" y="20656"/>
                  <a:pt x="296595" y="22371"/>
                  <a:pt x="277021" y="25167"/>
                </a:cubicBezTo>
                <a:cubicBezTo>
                  <a:pt x="228656" y="57410"/>
                  <a:pt x="275312" y="29495"/>
                  <a:pt x="226687" y="50334"/>
                </a:cubicBezTo>
                <a:cubicBezTo>
                  <a:pt x="165271" y="76655"/>
                  <a:pt x="221441" y="60034"/>
                  <a:pt x="159575" y="75501"/>
                </a:cubicBezTo>
                <a:cubicBezTo>
                  <a:pt x="145171" y="86304"/>
                  <a:pt x="118026" y="107633"/>
                  <a:pt x="100852" y="117446"/>
                </a:cubicBezTo>
                <a:cubicBezTo>
                  <a:pt x="89994" y="123651"/>
                  <a:pt x="77061" y="126412"/>
                  <a:pt x="67296" y="134224"/>
                </a:cubicBezTo>
                <a:cubicBezTo>
                  <a:pt x="48768" y="149047"/>
                  <a:pt x="16962" y="184558"/>
                  <a:pt x="16962" y="184558"/>
                </a:cubicBezTo>
                <a:cubicBezTo>
                  <a:pt x="-11573" y="270164"/>
                  <a:pt x="-918" y="227181"/>
                  <a:pt x="25351" y="411061"/>
                </a:cubicBezTo>
                <a:cubicBezTo>
                  <a:pt x="27120" y="423441"/>
                  <a:pt x="37203" y="433123"/>
                  <a:pt x="42129" y="444617"/>
                </a:cubicBezTo>
                <a:cubicBezTo>
                  <a:pt x="45612" y="452745"/>
                  <a:pt x="45613" y="462426"/>
                  <a:pt x="50518" y="469784"/>
                </a:cubicBezTo>
                <a:cubicBezTo>
                  <a:pt x="57099" y="479655"/>
                  <a:pt x="68567" y="485460"/>
                  <a:pt x="75685" y="494951"/>
                </a:cubicBezTo>
                <a:cubicBezTo>
                  <a:pt x="85468" y="507995"/>
                  <a:pt x="91262" y="523709"/>
                  <a:pt x="100852" y="536896"/>
                </a:cubicBezTo>
                <a:cubicBezTo>
                  <a:pt x="113698" y="554559"/>
                  <a:pt x="129154" y="570175"/>
                  <a:pt x="142797" y="587229"/>
                </a:cubicBezTo>
                <a:cubicBezTo>
                  <a:pt x="151531" y="598147"/>
                  <a:pt x="156587" y="612658"/>
                  <a:pt x="167964" y="620785"/>
                </a:cubicBezTo>
                <a:cubicBezTo>
                  <a:pt x="177346" y="627486"/>
                  <a:pt x="190335" y="626378"/>
                  <a:pt x="201520" y="629174"/>
                </a:cubicBezTo>
                <a:cubicBezTo>
                  <a:pt x="218298" y="645952"/>
                  <a:pt x="232872" y="665271"/>
                  <a:pt x="251854" y="679508"/>
                </a:cubicBezTo>
                <a:cubicBezTo>
                  <a:pt x="263039" y="687897"/>
                  <a:pt x="274033" y="696548"/>
                  <a:pt x="285410" y="704675"/>
                </a:cubicBezTo>
                <a:cubicBezTo>
                  <a:pt x="293614" y="710535"/>
                  <a:pt x="302832" y="714998"/>
                  <a:pt x="310577" y="721453"/>
                </a:cubicBezTo>
                <a:cubicBezTo>
                  <a:pt x="352470" y="756364"/>
                  <a:pt x="316683" y="740266"/>
                  <a:pt x="360911" y="755009"/>
                </a:cubicBezTo>
                <a:cubicBezTo>
                  <a:pt x="416763" y="810861"/>
                  <a:pt x="356612" y="758213"/>
                  <a:pt x="411245" y="788565"/>
                </a:cubicBezTo>
                <a:cubicBezTo>
                  <a:pt x="428872" y="798358"/>
                  <a:pt x="443543" y="813103"/>
                  <a:pt x="461579" y="822121"/>
                </a:cubicBezTo>
                <a:cubicBezTo>
                  <a:pt x="483950" y="833306"/>
                  <a:pt x="504963" y="847768"/>
                  <a:pt x="528691" y="855677"/>
                </a:cubicBezTo>
                <a:cubicBezTo>
                  <a:pt x="537080" y="858473"/>
                  <a:pt x="545730" y="860583"/>
                  <a:pt x="553858" y="864066"/>
                </a:cubicBezTo>
                <a:cubicBezTo>
                  <a:pt x="565352" y="868992"/>
                  <a:pt x="575803" y="876200"/>
                  <a:pt x="587414" y="880844"/>
                </a:cubicBezTo>
                <a:cubicBezTo>
                  <a:pt x="603835" y="887412"/>
                  <a:pt x="623033" y="887812"/>
                  <a:pt x="637748" y="897622"/>
                </a:cubicBezTo>
                <a:cubicBezTo>
                  <a:pt x="663023" y="914472"/>
                  <a:pt x="666669" y="918406"/>
                  <a:pt x="696471" y="931178"/>
                </a:cubicBezTo>
                <a:cubicBezTo>
                  <a:pt x="719042" y="940851"/>
                  <a:pt x="738963" y="943032"/>
                  <a:pt x="763582" y="947956"/>
                </a:cubicBezTo>
                <a:cubicBezTo>
                  <a:pt x="774767" y="956345"/>
                  <a:pt x="784632" y="966870"/>
                  <a:pt x="797138" y="973123"/>
                </a:cubicBezTo>
                <a:cubicBezTo>
                  <a:pt x="807450" y="978279"/>
                  <a:pt x="819651" y="978199"/>
                  <a:pt x="830694" y="981512"/>
                </a:cubicBezTo>
                <a:cubicBezTo>
                  <a:pt x="951044" y="1017617"/>
                  <a:pt x="801104" y="978309"/>
                  <a:pt x="948140" y="1015068"/>
                </a:cubicBezTo>
                <a:cubicBezTo>
                  <a:pt x="959325" y="1017864"/>
                  <a:pt x="970758" y="1019811"/>
                  <a:pt x="981696" y="1023457"/>
                </a:cubicBezTo>
                <a:cubicBezTo>
                  <a:pt x="990085" y="1026253"/>
                  <a:pt x="998192" y="1030112"/>
                  <a:pt x="1006863" y="1031846"/>
                </a:cubicBezTo>
                <a:cubicBezTo>
                  <a:pt x="1026252" y="1035724"/>
                  <a:pt x="1046132" y="1036698"/>
                  <a:pt x="1065586" y="1040235"/>
                </a:cubicBezTo>
                <a:cubicBezTo>
                  <a:pt x="1076930" y="1042297"/>
                  <a:pt x="1087788" y="1046620"/>
                  <a:pt x="1099142" y="1048624"/>
                </a:cubicBezTo>
                <a:cubicBezTo>
                  <a:pt x="1135362" y="1055016"/>
                  <a:pt x="1171919" y="1059355"/>
                  <a:pt x="1208199" y="1065402"/>
                </a:cubicBezTo>
                <a:cubicBezTo>
                  <a:pt x="1315039" y="1083209"/>
                  <a:pt x="1164821" y="1064311"/>
                  <a:pt x="1325645" y="1082180"/>
                </a:cubicBezTo>
                <a:cubicBezTo>
                  <a:pt x="1385987" y="1102294"/>
                  <a:pt x="1310632" y="1077891"/>
                  <a:pt x="1384368" y="1098958"/>
                </a:cubicBezTo>
                <a:cubicBezTo>
                  <a:pt x="1425601" y="1110739"/>
                  <a:pt x="1398293" y="1106396"/>
                  <a:pt x="1451480" y="1124125"/>
                </a:cubicBezTo>
                <a:cubicBezTo>
                  <a:pt x="1467607" y="1129501"/>
                  <a:pt x="1494045" y="1132824"/>
                  <a:pt x="1510203" y="1140903"/>
                </a:cubicBezTo>
                <a:cubicBezTo>
                  <a:pt x="1519221" y="1145412"/>
                  <a:pt x="1525895" y="1154235"/>
                  <a:pt x="1535370" y="1157681"/>
                </a:cubicBezTo>
                <a:cubicBezTo>
                  <a:pt x="1557041" y="1165561"/>
                  <a:pt x="1602482" y="1174459"/>
                  <a:pt x="1602482" y="1174459"/>
                </a:cubicBezTo>
                <a:cubicBezTo>
                  <a:pt x="1610871" y="1180052"/>
                  <a:pt x="1618436" y="1187142"/>
                  <a:pt x="1627649" y="1191237"/>
                </a:cubicBezTo>
                <a:cubicBezTo>
                  <a:pt x="1627652" y="1191239"/>
                  <a:pt x="1690564" y="1212209"/>
                  <a:pt x="1703149" y="1216404"/>
                </a:cubicBezTo>
                <a:lnTo>
                  <a:pt x="1728316" y="1224793"/>
                </a:lnTo>
                <a:cubicBezTo>
                  <a:pt x="1736705" y="1227589"/>
                  <a:pt x="1744684" y="1232302"/>
                  <a:pt x="1753483" y="1233182"/>
                </a:cubicBezTo>
                <a:lnTo>
                  <a:pt x="1837373" y="1241571"/>
                </a:lnTo>
                <a:cubicBezTo>
                  <a:pt x="1896374" y="1261238"/>
                  <a:pt x="1825655" y="1239618"/>
                  <a:pt x="1938041" y="1258349"/>
                </a:cubicBezTo>
                <a:cubicBezTo>
                  <a:pt x="1946763" y="1259803"/>
                  <a:pt x="1954576" y="1264820"/>
                  <a:pt x="1963208" y="1266738"/>
                </a:cubicBezTo>
                <a:cubicBezTo>
                  <a:pt x="1984159" y="1271394"/>
                  <a:pt x="2053533" y="1280840"/>
                  <a:pt x="2072265" y="1283516"/>
                </a:cubicBezTo>
                <a:cubicBezTo>
                  <a:pt x="2097011" y="1300013"/>
                  <a:pt x="2102414" y="1301239"/>
                  <a:pt x="2122599" y="1325461"/>
                </a:cubicBezTo>
                <a:cubicBezTo>
                  <a:pt x="2129054" y="1333206"/>
                  <a:pt x="2132922" y="1342883"/>
                  <a:pt x="2139377" y="1350628"/>
                </a:cubicBezTo>
                <a:cubicBezTo>
                  <a:pt x="2146972" y="1359742"/>
                  <a:pt x="2156949" y="1366681"/>
                  <a:pt x="2164544" y="1375795"/>
                </a:cubicBezTo>
                <a:cubicBezTo>
                  <a:pt x="2194539" y="1411789"/>
                  <a:pt x="2166384" y="1392708"/>
                  <a:pt x="2206489" y="1426129"/>
                </a:cubicBezTo>
                <a:cubicBezTo>
                  <a:pt x="2251177" y="1463369"/>
                  <a:pt x="2211423" y="1426075"/>
                  <a:pt x="2256823" y="1451296"/>
                </a:cubicBezTo>
                <a:cubicBezTo>
                  <a:pt x="2274450" y="1461089"/>
                  <a:pt x="2288027" y="1478474"/>
                  <a:pt x="2307157" y="1484851"/>
                </a:cubicBezTo>
                <a:cubicBezTo>
                  <a:pt x="2370415" y="1505937"/>
                  <a:pt x="2292442" y="1477493"/>
                  <a:pt x="2357491" y="1510018"/>
                </a:cubicBezTo>
                <a:cubicBezTo>
                  <a:pt x="2365400" y="1513973"/>
                  <a:pt x="2374749" y="1514452"/>
                  <a:pt x="2382658" y="1518407"/>
                </a:cubicBezTo>
                <a:cubicBezTo>
                  <a:pt x="2391676" y="1522916"/>
                  <a:pt x="2398807" y="1530676"/>
                  <a:pt x="2407825" y="1535185"/>
                </a:cubicBezTo>
                <a:cubicBezTo>
                  <a:pt x="2419860" y="1541202"/>
                  <a:pt x="2455797" y="1549275"/>
                  <a:pt x="2466548" y="1551963"/>
                </a:cubicBezTo>
                <a:cubicBezTo>
                  <a:pt x="2474937" y="1557556"/>
                  <a:pt x="2482502" y="1564646"/>
                  <a:pt x="2491715" y="1568741"/>
                </a:cubicBezTo>
                <a:cubicBezTo>
                  <a:pt x="2507876" y="1575924"/>
                  <a:pt x="2527334" y="1575709"/>
                  <a:pt x="2542049" y="1585519"/>
                </a:cubicBezTo>
                <a:cubicBezTo>
                  <a:pt x="2550438" y="1591112"/>
                  <a:pt x="2558003" y="1598202"/>
                  <a:pt x="2567216" y="1602297"/>
                </a:cubicBezTo>
                <a:cubicBezTo>
                  <a:pt x="2583377" y="1609480"/>
                  <a:pt x="2600771" y="1613482"/>
                  <a:pt x="2617549" y="1619075"/>
                </a:cubicBezTo>
                <a:cubicBezTo>
                  <a:pt x="2625938" y="1621871"/>
                  <a:pt x="2634807" y="1623509"/>
                  <a:pt x="2642716" y="1627464"/>
                </a:cubicBezTo>
                <a:cubicBezTo>
                  <a:pt x="2653901" y="1633057"/>
                  <a:pt x="2664661" y="1639598"/>
                  <a:pt x="2676272" y="1644242"/>
                </a:cubicBezTo>
                <a:cubicBezTo>
                  <a:pt x="2692693" y="1650810"/>
                  <a:pt x="2709828" y="1655427"/>
                  <a:pt x="2726606" y="1661020"/>
                </a:cubicBezTo>
                <a:cubicBezTo>
                  <a:pt x="2734995" y="1663816"/>
                  <a:pt x="2744415" y="1664504"/>
                  <a:pt x="2751773" y="1669409"/>
                </a:cubicBezTo>
                <a:cubicBezTo>
                  <a:pt x="2800138" y="1701652"/>
                  <a:pt x="2753482" y="1673737"/>
                  <a:pt x="2802107" y="1694576"/>
                </a:cubicBezTo>
                <a:cubicBezTo>
                  <a:pt x="2813601" y="1699502"/>
                  <a:pt x="2824169" y="1706428"/>
                  <a:pt x="2835663" y="1711354"/>
                </a:cubicBezTo>
                <a:cubicBezTo>
                  <a:pt x="2852512" y="1718575"/>
                  <a:pt x="2877358" y="1723875"/>
                  <a:pt x="2894386" y="1728132"/>
                </a:cubicBezTo>
                <a:cubicBezTo>
                  <a:pt x="2901986" y="1733832"/>
                  <a:pt x="2940842" y="1763944"/>
                  <a:pt x="2953109" y="1770077"/>
                </a:cubicBezTo>
                <a:cubicBezTo>
                  <a:pt x="2961018" y="1774032"/>
                  <a:pt x="2970367" y="1774511"/>
                  <a:pt x="2978276" y="1778466"/>
                </a:cubicBezTo>
                <a:cubicBezTo>
                  <a:pt x="2987294" y="1782975"/>
                  <a:pt x="2994689" y="1790242"/>
                  <a:pt x="3003443" y="1795244"/>
                </a:cubicBezTo>
                <a:cubicBezTo>
                  <a:pt x="3014301" y="1801449"/>
                  <a:pt x="3026141" y="1805817"/>
                  <a:pt x="3036999" y="1812022"/>
                </a:cubicBezTo>
                <a:cubicBezTo>
                  <a:pt x="3045753" y="1817024"/>
                  <a:pt x="3052859" y="1824922"/>
                  <a:pt x="3062166" y="1828800"/>
                </a:cubicBezTo>
                <a:cubicBezTo>
                  <a:pt x="3086654" y="1839003"/>
                  <a:pt x="3112500" y="1845578"/>
                  <a:pt x="3137667" y="1853967"/>
                </a:cubicBezTo>
                <a:cubicBezTo>
                  <a:pt x="3146056" y="1856763"/>
                  <a:pt x="3155476" y="1857451"/>
                  <a:pt x="3162834" y="1862356"/>
                </a:cubicBezTo>
                <a:cubicBezTo>
                  <a:pt x="3181244" y="1874629"/>
                  <a:pt x="3200270" y="1888816"/>
                  <a:pt x="3221557" y="1895912"/>
                </a:cubicBezTo>
                <a:cubicBezTo>
                  <a:pt x="3235084" y="1900421"/>
                  <a:pt x="3249609" y="1901095"/>
                  <a:pt x="3263502" y="1904301"/>
                </a:cubicBezTo>
                <a:cubicBezTo>
                  <a:pt x="3285971" y="1909486"/>
                  <a:pt x="3308738" y="1913787"/>
                  <a:pt x="3330614" y="1921079"/>
                </a:cubicBezTo>
                <a:cubicBezTo>
                  <a:pt x="3339003" y="1923875"/>
                  <a:pt x="3347202" y="1927323"/>
                  <a:pt x="3355781" y="1929468"/>
                </a:cubicBezTo>
                <a:cubicBezTo>
                  <a:pt x="3369614" y="1932926"/>
                  <a:pt x="3383970" y="1934105"/>
                  <a:pt x="3397726" y="1937857"/>
                </a:cubicBezTo>
                <a:cubicBezTo>
                  <a:pt x="3414788" y="1942510"/>
                  <a:pt x="3431282" y="1949042"/>
                  <a:pt x="3448060" y="1954635"/>
                </a:cubicBezTo>
                <a:lnTo>
                  <a:pt x="3473227" y="1963024"/>
                </a:lnTo>
                <a:cubicBezTo>
                  <a:pt x="3481616" y="1968617"/>
                  <a:pt x="3489375" y="1975293"/>
                  <a:pt x="3498393" y="1979802"/>
                </a:cubicBezTo>
                <a:cubicBezTo>
                  <a:pt x="3512489" y="1986850"/>
                  <a:pt x="3543678" y="1992549"/>
                  <a:pt x="3557116" y="1996580"/>
                </a:cubicBezTo>
                <a:cubicBezTo>
                  <a:pt x="3574056" y="2001662"/>
                  <a:pt x="3590672" y="2007765"/>
                  <a:pt x="3607450" y="2013358"/>
                </a:cubicBezTo>
                <a:cubicBezTo>
                  <a:pt x="3615839" y="2016154"/>
                  <a:pt x="3624038" y="2019602"/>
                  <a:pt x="3632617" y="2021747"/>
                </a:cubicBezTo>
                <a:cubicBezTo>
                  <a:pt x="3643802" y="2024543"/>
                  <a:pt x="3654918" y="2027635"/>
                  <a:pt x="3666173" y="2030136"/>
                </a:cubicBezTo>
                <a:cubicBezTo>
                  <a:pt x="3743149" y="2047242"/>
                  <a:pt x="3673534" y="2029965"/>
                  <a:pt x="3775230" y="2046914"/>
                </a:cubicBezTo>
                <a:cubicBezTo>
                  <a:pt x="3796297" y="2050425"/>
                  <a:pt x="3814006" y="2057043"/>
                  <a:pt x="3833953" y="2063692"/>
                </a:cubicBezTo>
                <a:cubicBezTo>
                  <a:pt x="3870305" y="2060896"/>
                  <a:pt x="3906800" y="2059563"/>
                  <a:pt x="3943010" y="2055303"/>
                </a:cubicBezTo>
                <a:cubicBezTo>
                  <a:pt x="3954461" y="2053956"/>
                  <a:pt x="3965260" y="2049175"/>
                  <a:pt x="3976566" y="2046914"/>
                </a:cubicBezTo>
                <a:cubicBezTo>
                  <a:pt x="3993245" y="2043578"/>
                  <a:pt x="4010122" y="2041321"/>
                  <a:pt x="4026900" y="2038525"/>
                </a:cubicBezTo>
                <a:cubicBezTo>
                  <a:pt x="4035289" y="2032932"/>
                  <a:pt x="4044938" y="2028876"/>
                  <a:pt x="4052067" y="2021747"/>
                </a:cubicBezTo>
                <a:cubicBezTo>
                  <a:pt x="4068329" y="2005485"/>
                  <a:pt x="4070411" y="1991882"/>
                  <a:pt x="4077234" y="1971413"/>
                </a:cubicBezTo>
                <a:cubicBezTo>
                  <a:pt x="4080030" y="1870745"/>
                  <a:pt x="4085623" y="1770116"/>
                  <a:pt x="4085623" y="1669409"/>
                </a:cubicBezTo>
                <a:cubicBezTo>
                  <a:pt x="4085623" y="1649636"/>
                  <a:pt x="4086837" y="1627971"/>
                  <a:pt x="4077234" y="1610686"/>
                </a:cubicBezTo>
                <a:cubicBezTo>
                  <a:pt x="4071161" y="1599754"/>
                  <a:pt x="4053854" y="1601177"/>
                  <a:pt x="4043678" y="1593908"/>
                </a:cubicBezTo>
                <a:cubicBezTo>
                  <a:pt x="4034024" y="1587012"/>
                  <a:pt x="4027876" y="1576025"/>
                  <a:pt x="4018511" y="1568741"/>
                </a:cubicBezTo>
                <a:cubicBezTo>
                  <a:pt x="4002594" y="1556361"/>
                  <a:pt x="3984955" y="1546370"/>
                  <a:pt x="3968177" y="1535185"/>
                </a:cubicBezTo>
                <a:cubicBezTo>
                  <a:pt x="3959788" y="1529592"/>
                  <a:pt x="3952575" y="1521595"/>
                  <a:pt x="3943010" y="1518407"/>
                </a:cubicBezTo>
                <a:cubicBezTo>
                  <a:pt x="3926232" y="1512814"/>
                  <a:pt x="3907391" y="1511439"/>
                  <a:pt x="3892676" y="1501629"/>
                </a:cubicBezTo>
                <a:cubicBezTo>
                  <a:pt x="3884287" y="1496036"/>
                  <a:pt x="3876722" y="1488946"/>
                  <a:pt x="3867509" y="1484851"/>
                </a:cubicBezTo>
                <a:cubicBezTo>
                  <a:pt x="3851348" y="1477668"/>
                  <a:pt x="3833953" y="1473666"/>
                  <a:pt x="3817175" y="1468074"/>
                </a:cubicBezTo>
                <a:lnTo>
                  <a:pt x="3766841" y="1451296"/>
                </a:lnTo>
                <a:cubicBezTo>
                  <a:pt x="3660794" y="1415947"/>
                  <a:pt x="3830343" y="1474916"/>
                  <a:pt x="3716507" y="1426129"/>
                </a:cubicBezTo>
                <a:cubicBezTo>
                  <a:pt x="3705910" y="1421587"/>
                  <a:pt x="3694136" y="1420536"/>
                  <a:pt x="3682951" y="1417740"/>
                </a:cubicBezTo>
                <a:cubicBezTo>
                  <a:pt x="3664398" y="1399187"/>
                  <a:pt x="3652685" y="1390765"/>
                  <a:pt x="3641006" y="1367406"/>
                </a:cubicBezTo>
                <a:cubicBezTo>
                  <a:pt x="3627360" y="1340114"/>
                  <a:pt x="3639881" y="1341114"/>
                  <a:pt x="3615839" y="1317072"/>
                </a:cubicBezTo>
                <a:cubicBezTo>
                  <a:pt x="3608710" y="1309943"/>
                  <a:pt x="3599061" y="1305887"/>
                  <a:pt x="3590672" y="1300294"/>
                </a:cubicBezTo>
                <a:cubicBezTo>
                  <a:pt x="3583849" y="1279825"/>
                  <a:pt x="3581767" y="1266222"/>
                  <a:pt x="3565505" y="1249960"/>
                </a:cubicBezTo>
                <a:cubicBezTo>
                  <a:pt x="3558376" y="1242831"/>
                  <a:pt x="3548727" y="1238775"/>
                  <a:pt x="3540338" y="1233182"/>
                </a:cubicBezTo>
                <a:cubicBezTo>
                  <a:pt x="3534745" y="1224793"/>
                  <a:pt x="3530689" y="1215144"/>
                  <a:pt x="3523560" y="1208015"/>
                </a:cubicBezTo>
                <a:cubicBezTo>
                  <a:pt x="3493337" y="1177791"/>
                  <a:pt x="3493419" y="1189888"/>
                  <a:pt x="3464838" y="1166070"/>
                </a:cubicBezTo>
                <a:cubicBezTo>
                  <a:pt x="3441137" y="1146320"/>
                  <a:pt x="3422815" y="1114043"/>
                  <a:pt x="3389337" y="1107347"/>
                </a:cubicBezTo>
                <a:lnTo>
                  <a:pt x="3347392" y="1098958"/>
                </a:lnTo>
                <a:cubicBezTo>
                  <a:pt x="3291621" y="1061778"/>
                  <a:pt x="3352383" y="1096601"/>
                  <a:pt x="3238335" y="1073791"/>
                </a:cubicBezTo>
                <a:cubicBezTo>
                  <a:pt x="3223178" y="1070760"/>
                  <a:pt x="3190124" y="1051774"/>
                  <a:pt x="3171223" y="1048624"/>
                </a:cubicBezTo>
                <a:cubicBezTo>
                  <a:pt x="3146246" y="1044461"/>
                  <a:pt x="3120789" y="1043816"/>
                  <a:pt x="3095722" y="1040235"/>
                </a:cubicBezTo>
                <a:cubicBezTo>
                  <a:pt x="3062045" y="1035424"/>
                  <a:pt x="3028810" y="1027677"/>
                  <a:pt x="2995054" y="1023457"/>
                </a:cubicBezTo>
                <a:cubicBezTo>
                  <a:pt x="2972683" y="1020661"/>
                  <a:pt x="2950237" y="1018412"/>
                  <a:pt x="2927942" y="1015068"/>
                </a:cubicBezTo>
                <a:cubicBezTo>
                  <a:pt x="2916154" y="1013300"/>
                  <a:pt x="2804271" y="999733"/>
                  <a:pt x="2776940" y="981512"/>
                </a:cubicBezTo>
                <a:cubicBezTo>
                  <a:pt x="2704815" y="933429"/>
                  <a:pt x="2796070" y="991077"/>
                  <a:pt x="2726606" y="956345"/>
                </a:cubicBezTo>
                <a:cubicBezTo>
                  <a:pt x="2695364" y="940724"/>
                  <a:pt x="2704102" y="937591"/>
                  <a:pt x="2676272" y="914400"/>
                </a:cubicBezTo>
                <a:cubicBezTo>
                  <a:pt x="2668527" y="907945"/>
                  <a:pt x="2659494" y="903215"/>
                  <a:pt x="2651105" y="897622"/>
                </a:cubicBezTo>
                <a:cubicBezTo>
                  <a:pt x="2608320" y="833444"/>
                  <a:pt x="2666999" y="912444"/>
                  <a:pt x="2600771" y="855677"/>
                </a:cubicBezTo>
                <a:cubicBezTo>
                  <a:pt x="2590156" y="846578"/>
                  <a:pt x="2583623" y="833575"/>
                  <a:pt x="2575605" y="822121"/>
                </a:cubicBezTo>
                <a:cubicBezTo>
                  <a:pt x="2564041" y="805601"/>
                  <a:pt x="2558827" y="782972"/>
                  <a:pt x="2542049" y="771787"/>
                </a:cubicBezTo>
                <a:lnTo>
                  <a:pt x="2516882" y="755009"/>
                </a:lnTo>
                <a:cubicBezTo>
                  <a:pt x="2510464" y="729338"/>
                  <a:pt x="2511026" y="715597"/>
                  <a:pt x="2491715" y="696286"/>
                </a:cubicBezTo>
                <a:cubicBezTo>
                  <a:pt x="2484586" y="689157"/>
                  <a:pt x="2474937" y="685101"/>
                  <a:pt x="2466548" y="679508"/>
                </a:cubicBezTo>
                <a:cubicBezTo>
                  <a:pt x="2460955" y="671119"/>
                  <a:pt x="2456468" y="661877"/>
                  <a:pt x="2449770" y="654341"/>
                </a:cubicBezTo>
                <a:cubicBezTo>
                  <a:pt x="2434006" y="636607"/>
                  <a:pt x="2399436" y="604007"/>
                  <a:pt x="2399436" y="604007"/>
                </a:cubicBezTo>
                <a:cubicBezTo>
                  <a:pt x="2396640" y="592822"/>
                  <a:pt x="2397749" y="579833"/>
                  <a:pt x="2391047" y="570451"/>
                </a:cubicBezTo>
                <a:cubicBezTo>
                  <a:pt x="2365702" y="534968"/>
                  <a:pt x="2361088" y="552876"/>
                  <a:pt x="2332324" y="536896"/>
                </a:cubicBezTo>
                <a:cubicBezTo>
                  <a:pt x="2250605" y="491497"/>
                  <a:pt x="2314012" y="511346"/>
                  <a:pt x="2248434" y="494951"/>
                </a:cubicBezTo>
                <a:cubicBezTo>
                  <a:pt x="2231656" y="483766"/>
                  <a:pt x="2214232" y="473494"/>
                  <a:pt x="2198100" y="461395"/>
                </a:cubicBezTo>
                <a:cubicBezTo>
                  <a:pt x="2156478" y="430179"/>
                  <a:pt x="2176177" y="443984"/>
                  <a:pt x="2139377" y="419450"/>
                </a:cubicBezTo>
                <a:cubicBezTo>
                  <a:pt x="2103957" y="366320"/>
                  <a:pt x="2144038" y="419450"/>
                  <a:pt x="2097432" y="377505"/>
                </a:cubicBezTo>
                <a:cubicBezTo>
                  <a:pt x="2076856" y="358987"/>
                  <a:pt x="2063469" y="331162"/>
                  <a:pt x="2038709" y="318782"/>
                </a:cubicBezTo>
                <a:cubicBezTo>
                  <a:pt x="2021931" y="310393"/>
                  <a:pt x="2004773" y="302725"/>
                  <a:pt x="1988375" y="293615"/>
                </a:cubicBezTo>
                <a:cubicBezTo>
                  <a:pt x="1948835" y="271648"/>
                  <a:pt x="1972173" y="271919"/>
                  <a:pt x="1912874" y="260059"/>
                </a:cubicBezTo>
                <a:cubicBezTo>
                  <a:pt x="1888044" y="255093"/>
                  <a:pt x="1862385" y="255619"/>
                  <a:pt x="1837373" y="251670"/>
                </a:cubicBezTo>
                <a:cubicBezTo>
                  <a:pt x="1655518" y="222956"/>
                  <a:pt x="1861457" y="243198"/>
                  <a:pt x="1644427" y="226503"/>
                </a:cubicBezTo>
                <a:cubicBezTo>
                  <a:pt x="1630445" y="223707"/>
                  <a:pt x="1616547" y="220458"/>
                  <a:pt x="1602482" y="218114"/>
                </a:cubicBezTo>
                <a:cubicBezTo>
                  <a:pt x="1582978" y="214863"/>
                  <a:pt x="1563148" y="213603"/>
                  <a:pt x="1543759" y="209725"/>
                </a:cubicBezTo>
                <a:cubicBezTo>
                  <a:pt x="1535088" y="207991"/>
                  <a:pt x="1527292" y="202918"/>
                  <a:pt x="1518592" y="201336"/>
                </a:cubicBezTo>
                <a:cubicBezTo>
                  <a:pt x="1496411" y="197303"/>
                  <a:pt x="1473851" y="195743"/>
                  <a:pt x="1451480" y="192947"/>
                </a:cubicBezTo>
                <a:cubicBezTo>
                  <a:pt x="1358056" y="146235"/>
                  <a:pt x="1475744" y="202046"/>
                  <a:pt x="1384368" y="167780"/>
                </a:cubicBezTo>
                <a:cubicBezTo>
                  <a:pt x="1296631" y="134879"/>
                  <a:pt x="1403389" y="164146"/>
                  <a:pt x="1317256" y="142613"/>
                </a:cubicBezTo>
                <a:cubicBezTo>
                  <a:pt x="1308867" y="137020"/>
                  <a:pt x="1301107" y="130344"/>
                  <a:pt x="1292089" y="125835"/>
                </a:cubicBezTo>
                <a:cubicBezTo>
                  <a:pt x="1268087" y="113834"/>
                  <a:pt x="1242364" y="115501"/>
                  <a:pt x="1216588" y="109057"/>
                </a:cubicBezTo>
                <a:cubicBezTo>
                  <a:pt x="1194528" y="103542"/>
                  <a:pt x="1157848" y="86849"/>
                  <a:pt x="1132698" y="83890"/>
                </a:cubicBezTo>
                <a:cubicBezTo>
                  <a:pt x="1096488" y="79630"/>
                  <a:pt x="1059993" y="78297"/>
                  <a:pt x="1023641" y="75501"/>
                </a:cubicBezTo>
                <a:cubicBezTo>
                  <a:pt x="967375" y="56746"/>
                  <a:pt x="976103" y="48936"/>
                  <a:pt x="939751" y="4194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9332F9-4E2F-48F5-9298-FFC742C23F97}"/>
              </a:ext>
            </a:extLst>
          </p:cNvPr>
          <p:cNvSpPr/>
          <p:nvPr/>
        </p:nvSpPr>
        <p:spPr>
          <a:xfrm rot="2848136">
            <a:off x="8527665" y="3901127"/>
            <a:ext cx="1057013" cy="27456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Judges’ Dias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8F6315E-ACC1-4683-8658-68A780E1EEF8}"/>
              </a:ext>
            </a:extLst>
          </p:cNvPr>
          <p:cNvGrpSpPr/>
          <p:nvPr/>
        </p:nvGrpSpPr>
        <p:grpSpPr>
          <a:xfrm rot="21287048">
            <a:off x="8374096" y="3928369"/>
            <a:ext cx="446015" cy="521516"/>
            <a:chOff x="7583648" y="4370664"/>
            <a:chExt cx="446015" cy="5215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71DAAD1-3E63-4282-882C-5B67A79353E9}"/>
                </a:ext>
              </a:extLst>
            </p:cNvPr>
            <p:cNvCxnSpPr/>
            <p:nvPr/>
          </p:nvCxnSpPr>
          <p:spPr>
            <a:xfrm>
              <a:off x="7625593" y="4412609"/>
              <a:ext cx="343948" cy="4446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D75DC8-F09E-4B76-9D85-4BCDE5BEFAD8}"/>
                </a:ext>
              </a:extLst>
            </p:cNvPr>
            <p:cNvCxnSpPr/>
            <p:nvPr/>
          </p:nvCxnSpPr>
          <p:spPr>
            <a:xfrm flipV="1">
              <a:off x="7583648" y="4370664"/>
              <a:ext cx="92279" cy="755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8160428-6CAA-4283-9151-9409E1E8F5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7384" y="4816679"/>
              <a:ext cx="92279" cy="755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DC52A50-2FEC-461D-9BEC-21190B6D2360}"/>
              </a:ext>
            </a:extLst>
          </p:cNvPr>
          <p:cNvSpPr/>
          <p:nvPr/>
        </p:nvSpPr>
        <p:spPr>
          <a:xfrm rot="19104896">
            <a:off x="9417393" y="3005589"/>
            <a:ext cx="772088" cy="207241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Hades’ Palace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2E0F3E5-BBE1-4A3D-8F5E-48B465002616}"/>
              </a:ext>
            </a:extLst>
          </p:cNvPr>
          <p:cNvSpPr/>
          <p:nvPr/>
        </p:nvSpPr>
        <p:spPr>
          <a:xfrm>
            <a:off x="10303310" y="4784046"/>
            <a:ext cx="872455" cy="72145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Styx’s Pool of Oaths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BDDED21-EA0E-4762-B133-8EC018FCEE4A}"/>
              </a:ext>
            </a:extLst>
          </p:cNvPr>
          <p:cNvSpPr/>
          <p:nvPr/>
        </p:nvSpPr>
        <p:spPr>
          <a:xfrm>
            <a:off x="2280374" y="739378"/>
            <a:ext cx="2248249" cy="1870745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1EC488E-09C1-46FA-AC4D-01E7A3BA3FC1}"/>
              </a:ext>
            </a:extLst>
          </p:cNvPr>
          <p:cNvSpPr/>
          <p:nvPr/>
        </p:nvSpPr>
        <p:spPr>
          <a:xfrm>
            <a:off x="8337966" y="1084501"/>
            <a:ext cx="1520981" cy="2474753"/>
          </a:xfrm>
          <a:custGeom>
            <a:avLst/>
            <a:gdLst>
              <a:gd name="connsiteX0" fmla="*/ 346523 w 1520981"/>
              <a:gd name="connsiteY0" fmla="*/ 2474753 h 2474753"/>
              <a:gd name="connsiteX1" fmla="*/ 312967 w 1520981"/>
              <a:gd name="connsiteY1" fmla="*/ 2399252 h 2474753"/>
              <a:gd name="connsiteX2" fmla="*/ 296189 w 1520981"/>
              <a:gd name="connsiteY2" fmla="*/ 2374085 h 2474753"/>
              <a:gd name="connsiteX3" fmla="*/ 287800 w 1520981"/>
              <a:gd name="connsiteY3" fmla="*/ 2348918 h 2474753"/>
              <a:gd name="connsiteX4" fmla="*/ 262633 w 1520981"/>
              <a:gd name="connsiteY4" fmla="*/ 2323751 h 2474753"/>
              <a:gd name="connsiteX5" fmla="*/ 220688 w 1520981"/>
              <a:gd name="connsiteY5" fmla="*/ 2281806 h 2474753"/>
              <a:gd name="connsiteX6" fmla="*/ 170354 w 1520981"/>
              <a:gd name="connsiteY6" fmla="*/ 2197916 h 2474753"/>
              <a:gd name="connsiteX7" fmla="*/ 153576 w 1520981"/>
              <a:gd name="connsiteY7" fmla="*/ 2172749 h 2474753"/>
              <a:gd name="connsiteX8" fmla="*/ 136798 w 1520981"/>
              <a:gd name="connsiteY8" fmla="*/ 2139193 h 2474753"/>
              <a:gd name="connsiteX9" fmla="*/ 103242 w 1520981"/>
              <a:gd name="connsiteY9" fmla="*/ 2088859 h 2474753"/>
              <a:gd name="connsiteX10" fmla="*/ 86464 w 1520981"/>
              <a:gd name="connsiteY10" fmla="*/ 2055303 h 2474753"/>
              <a:gd name="connsiteX11" fmla="*/ 61297 w 1520981"/>
              <a:gd name="connsiteY11" fmla="*/ 2004969 h 2474753"/>
              <a:gd name="connsiteX12" fmla="*/ 52908 w 1520981"/>
              <a:gd name="connsiteY12" fmla="*/ 1963024 h 2474753"/>
              <a:gd name="connsiteX13" fmla="*/ 44519 w 1520981"/>
              <a:gd name="connsiteY13" fmla="*/ 1937857 h 2474753"/>
              <a:gd name="connsiteX14" fmla="*/ 36130 w 1520981"/>
              <a:gd name="connsiteY14" fmla="*/ 1904301 h 2474753"/>
              <a:gd name="connsiteX15" fmla="*/ 27741 w 1520981"/>
              <a:gd name="connsiteY15" fmla="*/ 1879134 h 2474753"/>
              <a:gd name="connsiteX16" fmla="*/ 10963 w 1520981"/>
              <a:gd name="connsiteY16" fmla="*/ 1812022 h 2474753"/>
              <a:gd name="connsiteX17" fmla="*/ 10963 w 1520981"/>
              <a:gd name="connsiteY17" fmla="*/ 1476463 h 2474753"/>
              <a:gd name="connsiteX18" fmla="*/ 69686 w 1520981"/>
              <a:gd name="connsiteY18" fmla="*/ 1417740 h 2474753"/>
              <a:gd name="connsiteX19" fmla="*/ 120020 w 1520981"/>
              <a:gd name="connsiteY19" fmla="*/ 1400962 h 2474753"/>
              <a:gd name="connsiteX20" fmla="*/ 346523 w 1520981"/>
              <a:gd name="connsiteY20" fmla="*/ 1409351 h 2474753"/>
              <a:gd name="connsiteX21" fmla="*/ 388467 w 1520981"/>
              <a:gd name="connsiteY21" fmla="*/ 1417740 h 2474753"/>
              <a:gd name="connsiteX22" fmla="*/ 489135 w 1520981"/>
              <a:gd name="connsiteY22" fmla="*/ 1442907 h 2474753"/>
              <a:gd name="connsiteX23" fmla="*/ 606581 w 1520981"/>
              <a:gd name="connsiteY23" fmla="*/ 1459685 h 2474753"/>
              <a:gd name="connsiteX24" fmla="*/ 631748 w 1520981"/>
              <a:gd name="connsiteY24" fmla="*/ 1476463 h 2474753"/>
              <a:gd name="connsiteX25" fmla="*/ 732416 w 1520981"/>
              <a:gd name="connsiteY25" fmla="*/ 1501630 h 2474753"/>
              <a:gd name="connsiteX26" fmla="*/ 816306 w 1520981"/>
              <a:gd name="connsiteY26" fmla="*/ 1526797 h 2474753"/>
              <a:gd name="connsiteX27" fmla="*/ 841473 w 1520981"/>
              <a:gd name="connsiteY27" fmla="*/ 1535186 h 2474753"/>
              <a:gd name="connsiteX28" fmla="*/ 891807 w 1520981"/>
              <a:gd name="connsiteY28" fmla="*/ 1543575 h 2474753"/>
              <a:gd name="connsiteX29" fmla="*/ 950530 w 1520981"/>
              <a:gd name="connsiteY29" fmla="*/ 1551964 h 2474753"/>
              <a:gd name="connsiteX30" fmla="*/ 992475 w 1520981"/>
              <a:gd name="connsiteY30" fmla="*/ 1560353 h 2474753"/>
              <a:gd name="connsiteX31" fmla="*/ 1302867 w 1520981"/>
              <a:gd name="connsiteY31" fmla="*/ 1551964 h 2474753"/>
              <a:gd name="connsiteX32" fmla="*/ 1353201 w 1520981"/>
              <a:gd name="connsiteY32" fmla="*/ 1535186 h 2474753"/>
              <a:gd name="connsiteX33" fmla="*/ 1378368 w 1520981"/>
              <a:gd name="connsiteY33" fmla="*/ 1518408 h 2474753"/>
              <a:gd name="connsiteX34" fmla="*/ 1420313 w 1520981"/>
              <a:gd name="connsiteY34" fmla="*/ 1459685 h 2474753"/>
              <a:gd name="connsiteX35" fmla="*/ 1437091 w 1520981"/>
              <a:gd name="connsiteY35" fmla="*/ 1426129 h 2474753"/>
              <a:gd name="connsiteX36" fmla="*/ 1470647 w 1520981"/>
              <a:gd name="connsiteY36" fmla="*/ 1375795 h 2474753"/>
              <a:gd name="connsiteX37" fmla="*/ 1495814 w 1520981"/>
              <a:gd name="connsiteY37" fmla="*/ 1291905 h 2474753"/>
              <a:gd name="connsiteX38" fmla="*/ 1520981 w 1520981"/>
              <a:gd name="connsiteY38" fmla="*/ 1224793 h 2474753"/>
              <a:gd name="connsiteX39" fmla="*/ 1512592 w 1520981"/>
              <a:gd name="connsiteY39" fmla="*/ 1015068 h 2474753"/>
              <a:gd name="connsiteX40" fmla="*/ 1504203 w 1520981"/>
              <a:gd name="connsiteY40" fmla="*/ 989901 h 2474753"/>
              <a:gd name="connsiteX41" fmla="*/ 1428702 w 1520981"/>
              <a:gd name="connsiteY41" fmla="*/ 931178 h 2474753"/>
              <a:gd name="connsiteX42" fmla="*/ 1386757 w 1520981"/>
              <a:gd name="connsiteY42" fmla="*/ 914400 h 2474753"/>
              <a:gd name="connsiteX43" fmla="*/ 1361590 w 1520981"/>
              <a:gd name="connsiteY43" fmla="*/ 897622 h 2474753"/>
              <a:gd name="connsiteX44" fmla="*/ 1277701 w 1520981"/>
              <a:gd name="connsiteY44" fmla="*/ 872455 h 2474753"/>
              <a:gd name="connsiteX45" fmla="*/ 1252534 w 1520981"/>
              <a:gd name="connsiteY45" fmla="*/ 864066 h 2474753"/>
              <a:gd name="connsiteX46" fmla="*/ 1218978 w 1520981"/>
              <a:gd name="connsiteY46" fmla="*/ 855677 h 2474753"/>
              <a:gd name="connsiteX47" fmla="*/ 1193811 w 1520981"/>
              <a:gd name="connsiteY47" fmla="*/ 847288 h 2474753"/>
              <a:gd name="connsiteX48" fmla="*/ 967308 w 1520981"/>
              <a:gd name="connsiteY48" fmla="*/ 838899 h 2474753"/>
              <a:gd name="connsiteX49" fmla="*/ 891807 w 1520981"/>
              <a:gd name="connsiteY49" fmla="*/ 830510 h 2474753"/>
              <a:gd name="connsiteX50" fmla="*/ 841473 w 1520981"/>
              <a:gd name="connsiteY50" fmla="*/ 813732 h 2474753"/>
              <a:gd name="connsiteX51" fmla="*/ 807917 w 1520981"/>
              <a:gd name="connsiteY51" fmla="*/ 805343 h 2474753"/>
              <a:gd name="connsiteX52" fmla="*/ 782750 w 1520981"/>
              <a:gd name="connsiteY52" fmla="*/ 788565 h 2474753"/>
              <a:gd name="connsiteX53" fmla="*/ 749194 w 1520981"/>
              <a:gd name="connsiteY53" fmla="*/ 780176 h 2474753"/>
              <a:gd name="connsiteX54" fmla="*/ 724027 w 1520981"/>
              <a:gd name="connsiteY54" fmla="*/ 771787 h 2474753"/>
              <a:gd name="connsiteX55" fmla="*/ 698860 w 1520981"/>
              <a:gd name="connsiteY55" fmla="*/ 746620 h 2474753"/>
              <a:gd name="connsiteX56" fmla="*/ 648526 w 1520981"/>
              <a:gd name="connsiteY56" fmla="*/ 729842 h 2474753"/>
              <a:gd name="connsiteX57" fmla="*/ 606581 w 1520981"/>
              <a:gd name="connsiteY57" fmla="*/ 687898 h 2474753"/>
              <a:gd name="connsiteX58" fmla="*/ 581414 w 1520981"/>
              <a:gd name="connsiteY58" fmla="*/ 654342 h 2474753"/>
              <a:gd name="connsiteX59" fmla="*/ 556247 w 1520981"/>
              <a:gd name="connsiteY59" fmla="*/ 637564 h 2474753"/>
              <a:gd name="connsiteX60" fmla="*/ 522691 w 1520981"/>
              <a:gd name="connsiteY60" fmla="*/ 612397 h 2474753"/>
              <a:gd name="connsiteX61" fmla="*/ 514302 w 1520981"/>
              <a:gd name="connsiteY61" fmla="*/ 587230 h 2474753"/>
              <a:gd name="connsiteX62" fmla="*/ 489135 w 1520981"/>
              <a:gd name="connsiteY62" fmla="*/ 578841 h 2474753"/>
              <a:gd name="connsiteX63" fmla="*/ 447190 w 1520981"/>
              <a:gd name="connsiteY63" fmla="*/ 528507 h 2474753"/>
              <a:gd name="connsiteX64" fmla="*/ 438801 w 1520981"/>
              <a:gd name="connsiteY64" fmla="*/ 503340 h 2474753"/>
              <a:gd name="connsiteX65" fmla="*/ 422023 w 1520981"/>
              <a:gd name="connsiteY65" fmla="*/ 478173 h 2474753"/>
              <a:gd name="connsiteX66" fmla="*/ 405245 w 1520981"/>
              <a:gd name="connsiteY66" fmla="*/ 427839 h 2474753"/>
              <a:gd name="connsiteX67" fmla="*/ 413634 w 1520981"/>
              <a:gd name="connsiteY67" fmla="*/ 293615 h 2474753"/>
              <a:gd name="connsiteX68" fmla="*/ 497524 w 1520981"/>
              <a:gd name="connsiteY68" fmla="*/ 218114 h 2474753"/>
              <a:gd name="connsiteX69" fmla="*/ 522691 w 1520981"/>
              <a:gd name="connsiteY69" fmla="*/ 201336 h 2474753"/>
              <a:gd name="connsiteX70" fmla="*/ 556247 w 1520981"/>
              <a:gd name="connsiteY70" fmla="*/ 176169 h 2474753"/>
              <a:gd name="connsiteX71" fmla="*/ 581414 w 1520981"/>
              <a:gd name="connsiteY71" fmla="*/ 167780 h 2474753"/>
              <a:gd name="connsiteX72" fmla="*/ 606581 w 1520981"/>
              <a:gd name="connsiteY72" fmla="*/ 151002 h 2474753"/>
              <a:gd name="connsiteX73" fmla="*/ 656915 w 1520981"/>
              <a:gd name="connsiteY73" fmla="*/ 134224 h 2474753"/>
              <a:gd name="connsiteX74" fmla="*/ 707249 w 1520981"/>
              <a:gd name="connsiteY74" fmla="*/ 117446 h 2474753"/>
              <a:gd name="connsiteX75" fmla="*/ 732416 w 1520981"/>
              <a:gd name="connsiteY75" fmla="*/ 109057 h 2474753"/>
              <a:gd name="connsiteX76" fmla="*/ 866640 w 1520981"/>
              <a:gd name="connsiteY76" fmla="*/ 83890 h 2474753"/>
              <a:gd name="connsiteX77" fmla="*/ 891807 w 1520981"/>
              <a:gd name="connsiteY77" fmla="*/ 67112 h 2474753"/>
              <a:gd name="connsiteX78" fmla="*/ 916974 w 1520981"/>
              <a:gd name="connsiteY78" fmla="*/ 16778 h 2474753"/>
              <a:gd name="connsiteX79" fmla="*/ 925363 w 1520981"/>
              <a:gd name="connsiteY79" fmla="*/ 0 h 24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520981" h="2474753">
                <a:moveTo>
                  <a:pt x="346523" y="2474753"/>
                </a:moveTo>
                <a:cubicBezTo>
                  <a:pt x="334538" y="2444791"/>
                  <a:pt x="328642" y="2426683"/>
                  <a:pt x="312967" y="2399252"/>
                </a:cubicBezTo>
                <a:cubicBezTo>
                  <a:pt x="307965" y="2390498"/>
                  <a:pt x="300698" y="2383103"/>
                  <a:pt x="296189" y="2374085"/>
                </a:cubicBezTo>
                <a:cubicBezTo>
                  <a:pt x="292234" y="2366176"/>
                  <a:pt x="292705" y="2356276"/>
                  <a:pt x="287800" y="2348918"/>
                </a:cubicBezTo>
                <a:cubicBezTo>
                  <a:pt x="281219" y="2339047"/>
                  <a:pt x="270228" y="2332865"/>
                  <a:pt x="262633" y="2323751"/>
                </a:cubicBezTo>
                <a:cubicBezTo>
                  <a:pt x="227679" y="2281806"/>
                  <a:pt x="266828" y="2312566"/>
                  <a:pt x="220688" y="2281806"/>
                </a:cubicBezTo>
                <a:cubicBezTo>
                  <a:pt x="138601" y="2158675"/>
                  <a:pt x="221946" y="2288202"/>
                  <a:pt x="170354" y="2197916"/>
                </a:cubicBezTo>
                <a:cubicBezTo>
                  <a:pt x="165352" y="2189162"/>
                  <a:pt x="158578" y="2181503"/>
                  <a:pt x="153576" y="2172749"/>
                </a:cubicBezTo>
                <a:cubicBezTo>
                  <a:pt x="147371" y="2161891"/>
                  <a:pt x="143232" y="2149916"/>
                  <a:pt x="136798" y="2139193"/>
                </a:cubicBezTo>
                <a:cubicBezTo>
                  <a:pt x="126423" y="2121902"/>
                  <a:pt x="112260" y="2106895"/>
                  <a:pt x="103242" y="2088859"/>
                </a:cubicBezTo>
                <a:cubicBezTo>
                  <a:pt x="97649" y="2077674"/>
                  <a:pt x="92669" y="2066161"/>
                  <a:pt x="86464" y="2055303"/>
                </a:cubicBezTo>
                <a:cubicBezTo>
                  <a:pt x="68238" y="2023408"/>
                  <a:pt x="69842" y="2039149"/>
                  <a:pt x="61297" y="2004969"/>
                </a:cubicBezTo>
                <a:cubicBezTo>
                  <a:pt x="57839" y="1991136"/>
                  <a:pt x="56366" y="1976857"/>
                  <a:pt x="52908" y="1963024"/>
                </a:cubicBezTo>
                <a:cubicBezTo>
                  <a:pt x="50763" y="1954445"/>
                  <a:pt x="46948" y="1946360"/>
                  <a:pt x="44519" y="1937857"/>
                </a:cubicBezTo>
                <a:cubicBezTo>
                  <a:pt x="41352" y="1926771"/>
                  <a:pt x="39297" y="1915387"/>
                  <a:pt x="36130" y="1904301"/>
                </a:cubicBezTo>
                <a:cubicBezTo>
                  <a:pt x="33701" y="1895798"/>
                  <a:pt x="30068" y="1887665"/>
                  <a:pt x="27741" y="1879134"/>
                </a:cubicBezTo>
                <a:cubicBezTo>
                  <a:pt x="21674" y="1856887"/>
                  <a:pt x="10963" y="1812022"/>
                  <a:pt x="10963" y="1812022"/>
                </a:cubicBezTo>
                <a:cubicBezTo>
                  <a:pt x="-4187" y="1660518"/>
                  <a:pt x="-3113" y="1708713"/>
                  <a:pt x="10963" y="1476463"/>
                </a:cubicBezTo>
                <a:cubicBezTo>
                  <a:pt x="12877" y="1444883"/>
                  <a:pt x="41301" y="1427202"/>
                  <a:pt x="69686" y="1417740"/>
                </a:cubicBezTo>
                <a:lnTo>
                  <a:pt x="120020" y="1400962"/>
                </a:lnTo>
                <a:cubicBezTo>
                  <a:pt x="195521" y="1403758"/>
                  <a:pt x="271117" y="1404638"/>
                  <a:pt x="346523" y="1409351"/>
                </a:cubicBezTo>
                <a:cubicBezTo>
                  <a:pt x="360753" y="1410240"/>
                  <a:pt x="374588" y="1414474"/>
                  <a:pt x="388467" y="1417740"/>
                </a:cubicBezTo>
                <a:cubicBezTo>
                  <a:pt x="422136" y="1425662"/>
                  <a:pt x="455017" y="1437221"/>
                  <a:pt x="489135" y="1442907"/>
                </a:cubicBezTo>
                <a:cubicBezTo>
                  <a:pt x="561707" y="1455002"/>
                  <a:pt x="522591" y="1449186"/>
                  <a:pt x="606581" y="1459685"/>
                </a:cubicBezTo>
                <a:cubicBezTo>
                  <a:pt x="614970" y="1465278"/>
                  <a:pt x="622387" y="1472719"/>
                  <a:pt x="631748" y="1476463"/>
                </a:cubicBezTo>
                <a:cubicBezTo>
                  <a:pt x="668665" y="1491230"/>
                  <a:pt x="695384" y="1493401"/>
                  <a:pt x="732416" y="1501630"/>
                </a:cubicBezTo>
                <a:cubicBezTo>
                  <a:pt x="770451" y="1510082"/>
                  <a:pt x="774482" y="1512856"/>
                  <a:pt x="816306" y="1526797"/>
                </a:cubicBezTo>
                <a:cubicBezTo>
                  <a:pt x="824695" y="1529593"/>
                  <a:pt x="832751" y="1533732"/>
                  <a:pt x="841473" y="1535186"/>
                </a:cubicBezTo>
                <a:lnTo>
                  <a:pt x="891807" y="1543575"/>
                </a:lnTo>
                <a:cubicBezTo>
                  <a:pt x="911350" y="1546582"/>
                  <a:pt x="931026" y="1548713"/>
                  <a:pt x="950530" y="1551964"/>
                </a:cubicBezTo>
                <a:cubicBezTo>
                  <a:pt x="964595" y="1554308"/>
                  <a:pt x="978493" y="1557557"/>
                  <a:pt x="992475" y="1560353"/>
                </a:cubicBezTo>
                <a:cubicBezTo>
                  <a:pt x="1095939" y="1557557"/>
                  <a:pt x="1199616" y="1559168"/>
                  <a:pt x="1302867" y="1551964"/>
                </a:cubicBezTo>
                <a:cubicBezTo>
                  <a:pt x="1320510" y="1550733"/>
                  <a:pt x="1338486" y="1544996"/>
                  <a:pt x="1353201" y="1535186"/>
                </a:cubicBezTo>
                <a:cubicBezTo>
                  <a:pt x="1361590" y="1529593"/>
                  <a:pt x="1371239" y="1525537"/>
                  <a:pt x="1378368" y="1518408"/>
                </a:cubicBezTo>
                <a:cubicBezTo>
                  <a:pt x="1384370" y="1512406"/>
                  <a:pt x="1413962" y="1470799"/>
                  <a:pt x="1420313" y="1459685"/>
                </a:cubicBezTo>
                <a:cubicBezTo>
                  <a:pt x="1426518" y="1448827"/>
                  <a:pt x="1430657" y="1436852"/>
                  <a:pt x="1437091" y="1426129"/>
                </a:cubicBezTo>
                <a:cubicBezTo>
                  <a:pt x="1447466" y="1408838"/>
                  <a:pt x="1470647" y="1375795"/>
                  <a:pt x="1470647" y="1375795"/>
                </a:cubicBezTo>
                <a:cubicBezTo>
                  <a:pt x="1476668" y="1351711"/>
                  <a:pt x="1485602" y="1312329"/>
                  <a:pt x="1495814" y="1291905"/>
                </a:cubicBezTo>
                <a:cubicBezTo>
                  <a:pt x="1517748" y="1248037"/>
                  <a:pt x="1509559" y="1270481"/>
                  <a:pt x="1520981" y="1224793"/>
                </a:cubicBezTo>
                <a:cubicBezTo>
                  <a:pt x="1518185" y="1154885"/>
                  <a:pt x="1517577" y="1084854"/>
                  <a:pt x="1512592" y="1015068"/>
                </a:cubicBezTo>
                <a:cubicBezTo>
                  <a:pt x="1511962" y="1006248"/>
                  <a:pt x="1509108" y="997259"/>
                  <a:pt x="1504203" y="989901"/>
                </a:cubicBezTo>
                <a:cubicBezTo>
                  <a:pt x="1491285" y="970524"/>
                  <a:pt x="1443853" y="937238"/>
                  <a:pt x="1428702" y="931178"/>
                </a:cubicBezTo>
                <a:cubicBezTo>
                  <a:pt x="1414720" y="925585"/>
                  <a:pt x="1400226" y="921134"/>
                  <a:pt x="1386757" y="914400"/>
                </a:cubicBezTo>
                <a:cubicBezTo>
                  <a:pt x="1377739" y="909891"/>
                  <a:pt x="1370803" y="901717"/>
                  <a:pt x="1361590" y="897622"/>
                </a:cubicBezTo>
                <a:cubicBezTo>
                  <a:pt x="1325707" y="881674"/>
                  <a:pt x="1311862" y="882216"/>
                  <a:pt x="1277701" y="872455"/>
                </a:cubicBezTo>
                <a:cubicBezTo>
                  <a:pt x="1269198" y="870026"/>
                  <a:pt x="1261037" y="866495"/>
                  <a:pt x="1252534" y="864066"/>
                </a:cubicBezTo>
                <a:cubicBezTo>
                  <a:pt x="1241448" y="860899"/>
                  <a:pt x="1230064" y="858844"/>
                  <a:pt x="1218978" y="855677"/>
                </a:cubicBezTo>
                <a:cubicBezTo>
                  <a:pt x="1210475" y="853248"/>
                  <a:pt x="1202634" y="847876"/>
                  <a:pt x="1193811" y="847288"/>
                </a:cubicBezTo>
                <a:cubicBezTo>
                  <a:pt x="1118426" y="842262"/>
                  <a:pt x="1042809" y="841695"/>
                  <a:pt x="967308" y="838899"/>
                </a:cubicBezTo>
                <a:cubicBezTo>
                  <a:pt x="942141" y="836103"/>
                  <a:pt x="916637" y="835476"/>
                  <a:pt x="891807" y="830510"/>
                </a:cubicBezTo>
                <a:cubicBezTo>
                  <a:pt x="874465" y="827042"/>
                  <a:pt x="858631" y="818021"/>
                  <a:pt x="841473" y="813732"/>
                </a:cubicBezTo>
                <a:lnTo>
                  <a:pt x="807917" y="805343"/>
                </a:lnTo>
                <a:cubicBezTo>
                  <a:pt x="799528" y="799750"/>
                  <a:pt x="792017" y="792537"/>
                  <a:pt x="782750" y="788565"/>
                </a:cubicBezTo>
                <a:cubicBezTo>
                  <a:pt x="772153" y="784023"/>
                  <a:pt x="760280" y="783343"/>
                  <a:pt x="749194" y="780176"/>
                </a:cubicBezTo>
                <a:cubicBezTo>
                  <a:pt x="740691" y="777747"/>
                  <a:pt x="732416" y="774583"/>
                  <a:pt x="724027" y="771787"/>
                </a:cubicBezTo>
                <a:cubicBezTo>
                  <a:pt x="715638" y="763398"/>
                  <a:pt x="709231" y="752382"/>
                  <a:pt x="698860" y="746620"/>
                </a:cubicBezTo>
                <a:cubicBezTo>
                  <a:pt x="683400" y="738031"/>
                  <a:pt x="648526" y="729842"/>
                  <a:pt x="648526" y="729842"/>
                </a:cubicBezTo>
                <a:cubicBezTo>
                  <a:pt x="631295" y="678152"/>
                  <a:pt x="654957" y="729363"/>
                  <a:pt x="606581" y="687898"/>
                </a:cubicBezTo>
                <a:cubicBezTo>
                  <a:pt x="595965" y="678799"/>
                  <a:pt x="591301" y="664229"/>
                  <a:pt x="581414" y="654342"/>
                </a:cubicBezTo>
                <a:cubicBezTo>
                  <a:pt x="574285" y="647213"/>
                  <a:pt x="564451" y="643424"/>
                  <a:pt x="556247" y="637564"/>
                </a:cubicBezTo>
                <a:cubicBezTo>
                  <a:pt x="544870" y="629437"/>
                  <a:pt x="533876" y="620786"/>
                  <a:pt x="522691" y="612397"/>
                </a:cubicBezTo>
                <a:cubicBezTo>
                  <a:pt x="519895" y="604008"/>
                  <a:pt x="520555" y="593483"/>
                  <a:pt x="514302" y="587230"/>
                </a:cubicBezTo>
                <a:cubicBezTo>
                  <a:pt x="508049" y="580977"/>
                  <a:pt x="496493" y="583746"/>
                  <a:pt x="489135" y="578841"/>
                </a:cubicBezTo>
                <a:cubicBezTo>
                  <a:pt x="475220" y="569564"/>
                  <a:pt x="454928" y="543982"/>
                  <a:pt x="447190" y="528507"/>
                </a:cubicBezTo>
                <a:cubicBezTo>
                  <a:pt x="443235" y="520598"/>
                  <a:pt x="442756" y="511249"/>
                  <a:pt x="438801" y="503340"/>
                </a:cubicBezTo>
                <a:cubicBezTo>
                  <a:pt x="434292" y="494322"/>
                  <a:pt x="426118" y="487386"/>
                  <a:pt x="422023" y="478173"/>
                </a:cubicBezTo>
                <a:cubicBezTo>
                  <a:pt x="414840" y="462012"/>
                  <a:pt x="405245" y="427839"/>
                  <a:pt x="405245" y="427839"/>
                </a:cubicBezTo>
                <a:cubicBezTo>
                  <a:pt x="408041" y="383098"/>
                  <a:pt x="400042" y="336333"/>
                  <a:pt x="413634" y="293615"/>
                </a:cubicBezTo>
                <a:cubicBezTo>
                  <a:pt x="419408" y="275469"/>
                  <a:pt x="477069" y="232725"/>
                  <a:pt x="497524" y="218114"/>
                </a:cubicBezTo>
                <a:cubicBezTo>
                  <a:pt x="505728" y="212254"/>
                  <a:pt x="514487" y="207196"/>
                  <a:pt x="522691" y="201336"/>
                </a:cubicBezTo>
                <a:cubicBezTo>
                  <a:pt x="534068" y="193209"/>
                  <a:pt x="544108" y="183106"/>
                  <a:pt x="556247" y="176169"/>
                </a:cubicBezTo>
                <a:cubicBezTo>
                  <a:pt x="563925" y="171782"/>
                  <a:pt x="573505" y="171735"/>
                  <a:pt x="581414" y="167780"/>
                </a:cubicBezTo>
                <a:cubicBezTo>
                  <a:pt x="590432" y="163271"/>
                  <a:pt x="597368" y="155097"/>
                  <a:pt x="606581" y="151002"/>
                </a:cubicBezTo>
                <a:cubicBezTo>
                  <a:pt x="622742" y="143819"/>
                  <a:pt x="640137" y="139817"/>
                  <a:pt x="656915" y="134224"/>
                </a:cubicBezTo>
                <a:lnTo>
                  <a:pt x="707249" y="117446"/>
                </a:lnTo>
                <a:cubicBezTo>
                  <a:pt x="715638" y="114650"/>
                  <a:pt x="723784" y="110975"/>
                  <a:pt x="732416" y="109057"/>
                </a:cubicBezTo>
                <a:cubicBezTo>
                  <a:pt x="827219" y="87990"/>
                  <a:pt x="782395" y="95925"/>
                  <a:pt x="866640" y="83890"/>
                </a:cubicBezTo>
                <a:cubicBezTo>
                  <a:pt x="875029" y="78297"/>
                  <a:pt x="884678" y="74241"/>
                  <a:pt x="891807" y="67112"/>
                </a:cubicBezTo>
                <a:cubicBezTo>
                  <a:pt x="910662" y="48257"/>
                  <a:pt x="907877" y="39521"/>
                  <a:pt x="916974" y="16778"/>
                </a:cubicBezTo>
                <a:cubicBezTo>
                  <a:pt x="919296" y="10972"/>
                  <a:pt x="922567" y="5593"/>
                  <a:pt x="925363" y="0"/>
                </a:cubicBezTo>
              </a:path>
            </a:pathLst>
          </a:cu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12F046A-B146-41A4-B0F6-299049E4FB31}"/>
              </a:ext>
            </a:extLst>
          </p:cNvPr>
          <p:cNvSpPr/>
          <p:nvPr/>
        </p:nvSpPr>
        <p:spPr>
          <a:xfrm>
            <a:off x="4262894" y="2206742"/>
            <a:ext cx="4379650" cy="1392573"/>
          </a:xfrm>
          <a:custGeom>
            <a:avLst/>
            <a:gdLst>
              <a:gd name="connsiteX0" fmla="*/ 4379650 w 4379650"/>
              <a:gd name="connsiteY0" fmla="*/ 1392573 h 1392573"/>
              <a:gd name="connsiteX1" fmla="*/ 4337705 w 4379650"/>
              <a:gd name="connsiteY1" fmla="*/ 1375795 h 1392573"/>
              <a:gd name="connsiteX2" fmla="*/ 4312538 w 4379650"/>
              <a:gd name="connsiteY2" fmla="*/ 1367406 h 1392573"/>
              <a:gd name="connsiteX3" fmla="*/ 4287371 w 4379650"/>
              <a:gd name="connsiteY3" fmla="*/ 1350628 h 1392573"/>
              <a:gd name="connsiteX4" fmla="*/ 4262204 w 4379650"/>
              <a:gd name="connsiteY4" fmla="*/ 1342239 h 1392573"/>
              <a:gd name="connsiteX5" fmla="*/ 4153147 w 4379650"/>
              <a:gd name="connsiteY5" fmla="*/ 1300294 h 1392573"/>
              <a:gd name="connsiteX6" fmla="*/ 4086035 w 4379650"/>
              <a:gd name="connsiteY6" fmla="*/ 1291905 h 1392573"/>
              <a:gd name="connsiteX7" fmla="*/ 4002145 w 4379650"/>
              <a:gd name="connsiteY7" fmla="*/ 1266738 h 1392573"/>
              <a:gd name="connsiteX8" fmla="*/ 3926644 w 4379650"/>
              <a:gd name="connsiteY8" fmla="*/ 1249960 h 1392573"/>
              <a:gd name="connsiteX9" fmla="*/ 3389749 w 4379650"/>
              <a:gd name="connsiteY9" fmla="*/ 1241571 h 1392573"/>
              <a:gd name="connsiteX10" fmla="*/ 3272303 w 4379650"/>
              <a:gd name="connsiteY10" fmla="*/ 1224793 h 1392573"/>
              <a:gd name="connsiteX11" fmla="*/ 3238747 w 4379650"/>
              <a:gd name="connsiteY11" fmla="*/ 1216404 h 1392573"/>
              <a:gd name="connsiteX12" fmla="*/ 3154857 w 4379650"/>
              <a:gd name="connsiteY12" fmla="*/ 1208015 h 1392573"/>
              <a:gd name="connsiteX13" fmla="*/ 3012244 w 4379650"/>
              <a:gd name="connsiteY13" fmla="*/ 1182848 h 1392573"/>
              <a:gd name="connsiteX14" fmla="*/ 2961910 w 4379650"/>
              <a:gd name="connsiteY14" fmla="*/ 1166070 h 1392573"/>
              <a:gd name="connsiteX15" fmla="*/ 2928354 w 4379650"/>
              <a:gd name="connsiteY15" fmla="*/ 1157681 h 1392573"/>
              <a:gd name="connsiteX16" fmla="*/ 2819297 w 4379650"/>
              <a:gd name="connsiteY16" fmla="*/ 1140903 h 1392573"/>
              <a:gd name="connsiteX17" fmla="*/ 2626350 w 4379650"/>
              <a:gd name="connsiteY17" fmla="*/ 1132514 h 1392573"/>
              <a:gd name="connsiteX18" fmla="*/ 1963620 w 4379650"/>
              <a:gd name="connsiteY18" fmla="*/ 1107347 h 1392573"/>
              <a:gd name="connsiteX19" fmla="*/ 889829 w 4379650"/>
              <a:gd name="connsiteY19" fmla="*/ 1098958 h 1392573"/>
              <a:gd name="connsiteX20" fmla="*/ 772384 w 4379650"/>
              <a:gd name="connsiteY20" fmla="*/ 1073791 h 1392573"/>
              <a:gd name="connsiteX21" fmla="*/ 713661 w 4379650"/>
              <a:gd name="connsiteY21" fmla="*/ 1065402 h 1392573"/>
              <a:gd name="connsiteX22" fmla="*/ 688494 w 4379650"/>
              <a:gd name="connsiteY22" fmla="*/ 1048624 h 1392573"/>
              <a:gd name="connsiteX23" fmla="*/ 571048 w 4379650"/>
              <a:gd name="connsiteY23" fmla="*/ 1015068 h 1392573"/>
              <a:gd name="connsiteX24" fmla="*/ 503936 w 4379650"/>
              <a:gd name="connsiteY24" fmla="*/ 981512 h 1392573"/>
              <a:gd name="connsiteX25" fmla="*/ 478769 w 4379650"/>
              <a:gd name="connsiteY25" fmla="*/ 956345 h 1392573"/>
              <a:gd name="connsiteX26" fmla="*/ 453602 w 4379650"/>
              <a:gd name="connsiteY26" fmla="*/ 947956 h 1392573"/>
              <a:gd name="connsiteX27" fmla="*/ 420046 w 4379650"/>
              <a:gd name="connsiteY27" fmla="*/ 931178 h 1392573"/>
              <a:gd name="connsiteX28" fmla="*/ 369712 w 4379650"/>
              <a:gd name="connsiteY28" fmla="*/ 897622 h 1392573"/>
              <a:gd name="connsiteX29" fmla="*/ 327767 w 4379650"/>
              <a:gd name="connsiteY29" fmla="*/ 855677 h 1392573"/>
              <a:gd name="connsiteX30" fmla="*/ 277433 w 4379650"/>
              <a:gd name="connsiteY30" fmla="*/ 805343 h 1392573"/>
              <a:gd name="connsiteX31" fmla="*/ 243877 w 4379650"/>
              <a:gd name="connsiteY31" fmla="*/ 771787 h 1392573"/>
              <a:gd name="connsiteX32" fmla="*/ 210321 w 4379650"/>
              <a:gd name="connsiteY32" fmla="*/ 721453 h 1392573"/>
              <a:gd name="connsiteX33" fmla="*/ 193543 w 4379650"/>
              <a:gd name="connsiteY33" fmla="*/ 696286 h 1392573"/>
              <a:gd name="connsiteX34" fmla="*/ 168376 w 4379650"/>
              <a:gd name="connsiteY34" fmla="*/ 679508 h 1392573"/>
              <a:gd name="connsiteX35" fmla="*/ 159987 w 4379650"/>
              <a:gd name="connsiteY35" fmla="*/ 654341 h 1392573"/>
              <a:gd name="connsiteX36" fmla="*/ 109653 w 4379650"/>
              <a:gd name="connsiteY36" fmla="*/ 620785 h 1392573"/>
              <a:gd name="connsiteX37" fmla="*/ 84486 w 4379650"/>
              <a:gd name="connsiteY37" fmla="*/ 570451 h 1392573"/>
              <a:gd name="connsiteX38" fmla="*/ 67708 w 4379650"/>
              <a:gd name="connsiteY38" fmla="*/ 545284 h 1392573"/>
              <a:gd name="connsiteX39" fmla="*/ 59319 w 4379650"/>
              <a:gd name="connsiteY39" fmla="*/ 520117 h 1392573"/>
              <a:gd name="connsiteX40" fmla="*/ 25763 w 4379650"/>
              <a:gd name="connsiteY40" fmla="*/ 461395 h 1392573"/>
              <a:gd name="connsiteX41" fmla="*/ 17374 w 4379650"/>
              <a:gd name="connsiteY41" fmla="*/ 427839 h 1392573"/>
              <a:gd name="connsiteX42" fmla="*/ 596 w 4379650"/>
              <a:gd name="connsiteY42" fmla="*/ 394283 h 1392573"/>
              <a:gd name="connsiteX43" fmla="*/ 8985 w 4379650"/>
              <a:gd name="connsiteY43" fmla="*/ 125835 h 1392573"/>
              <a:gd name="connsiteX44" fmla="*/ 17374 w 4379650"/>
              <a:gd name="connsiteY44" fmla="*/ 100668 h 1392573"/>
              <a:gd name="connsiteX45" fmla="*/ 34152 w 4379650"/>
              <a:gd name="connsiteY45" fmla="*/ 75501 h 1392573"/>
              <a:gd name="connsiteX46" fmla="*/ 50930 w 4379650"/>
              <a:gd name="connsiteY46" fmla="*/ 8389 h 1392573"/>
              <a:gd name="connsiteX47" fmla="*/ 59319 w 4379650"/>
              <a:gd name="connsiteY47" fmla="*/ 0 h 139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379650" h="1392573">
                <a:moveTo>
                  <a:pt x="4379650" y="1392573"/>
                </a:moveTo>
                <a:cubicBezTo>
                  <a:pt x="4365668" y="1386980"/>
                  <a:pt x="4351805" y="1381082"/>
                  <a:pt x="4337705" y="1375795"/>
                </a:cubicBezTo>
                <a:cubicBezTo>
                  <a:pt x="4329425" y="1372690"/>
                  <a:pt x="4320447" y="1371361"/>
                  <a:pt x="4312538" y="1367406"/>
                </a:cubicBezTo>
                <a:cubicBezTo>
                  <a:pt x="4303520" y="1362897"/>
                  <a:pt x="4296389" y="1355137"/>
                  <a:pt x="4287371" y="1350628"/>
                </a:cubicBezTo>
                <a:cubicBezTo>
                  <a:pt x="4279462" y="1346673"/>
                  <a:pt x="4270332" y="1345722"/>
                  <a:pt x="4262204" y="1342239"/>
                </a:cubicBezTo>
                <a:cubicBezTo>
                  <a:pt x="4219705" y="1324025"/>
                  <a:pt x="4209148" y="1307294"/>
                  <a:pt x="4153147" y="1300294"/>
                </a:cubicBezTo>
                <a:lnTo>
                  <a:pt x="4086035" y="1291905"/>
                </a:lnTo>
                <a:cubicBezTo>
                  <a:pt x="4039349" y="1276343"/>
                  <a:pt x="4043350" y="1276247"/>
                  <a:pt x="4002145" y="1266738"/>
                </a:cubicBezTo>
                <a:cubicBezTo>
                  <a:pt x="3977024" y="1260941"/>
                  <a:pt x="3952403" y="1251019"/>
                  <a:pt x="3926644" y="1249960"/>
                </a:cubicBezTo>
                <a:cubicBezTo>
                  <a:pt x="3747808" y="1242611"/>
                  <a:pt x="3568714" y="1244367"/>
                  <a:pt x="3389749" y="1241571"/>
                </a:cubicBezTo>
                <a:cubicBezTo>
                  <a:pt x="3276220" y="1218865"/>
                  <a:pt x="3445005" y="1251363"/>
                  <a:pt x="3272303" y="1224793"/>
                </a:cubicBezTo>
                <a:cubicBezTo>
                  <a:pt x="3260907" y="1223040"/>
                  <a:pt x="3250161" y="1218035"/>
                  <a:pt x="3238747" y="1216404"/>
                </a:cubicBezTo>
                <a:cubicBezTo>
                  <a:pt x="3210927" y="1212430"/>
                  <a:pt x="3182820" y="1210811"/>
                  <a:pt x="3154857" y="1208015"/>
                </a:cubicBezTo>
                <a:cubicBezTo>
                  <a:pt x="3001899" y="1164313"/>
                  <a:pt x="3209176" y="1219773"/>
                  <a:pt x="3012244" y="1182848"/>
                </a:cubicBezTo>
                <a:cubicBezTo>
                  <a:pt x="2994861" y="1179589"/>
                  <a:pt x="2979068" y="1170359"/>
                  <a:pt x="2961910" y="1166070"/>
                </a:cubicBezTo>
                <a:cubicBezTo>
                  <a:pt x="2950725" y="1163274"/>
                  <a:pt x="2939660" y="1159942"/>
                  <a:pt x="2928354" y="1157681"/>
                </a:cubicBezTo>
                <a:cubicBezTo>
                  <a:pt x="2913119" y="1154634"/>
                  <a:pt x="2831384" y="1141709"/>
                  <a:pt x="2819297" y="1140903"/>
                </a:cubicBezTo>
                <a:cubicBezTo>
                  <a:pt x="2755063" y="1136621"/>
                  <a:pt x="2690666" y="1135310"/>
                  <a:pt x="2626350" y="1132514"/>
                </a:cubicBezTo>
                <a:cubicBezTo>
                  <a:pt x="2367301" y="1103730"/>
                  <a:pt x="2490499" y="1115330"/>
                  <a:pt x="1963620" y="1107347"/>
                </a:cubicBezTo>
                <a:lnTo>
                  <a:pt x="889829" y="1098958"/>
                </a:lnTo>
                <a:cubicBezTo>
                  <a:pt x="849135" y="1088785"/>
                  <a:pt x="816806" y="1080137"/>
                  <a:pt x="772384" y="1073791"/>
                </a:cubicBezTo>
                <a:lnTo>
                  <a:pt x="713661" y="1065402"/>
                </a:lnTo>
                <a:cubicBezTo>
                  <a:pt x="705272" y="1059809"/>
                  <a:pt x="697969" y="1052070"/>
                  <a:pt x="688494" y="1048624"/>
                </a:cubicBezTo>
                <a:cubicBezTo>
                  <a:pt x="649072" y="1034289"/>
                  <a:pt x="608861" y="1033975"/>
                  <a:pt x="571048" y="1015068"/>
                </a:cubicBezTo>
                <a:cubicBezTo>
                  <a:pt x="548677" y="1003883"/>
                  <a:pt x="521622" y="999198"/>
                  <a:pt x="503936" y="981512"/>
                </a:cubicBezTo>
                <a:cubicBezTo>
                  <a:pt x="495547" y="973123"/>
                  <a:pt x="488640" y="962926"/>
                  <a:pt x="478769" y="956345"/>
                </a:cubicBezTo>
                <a:cubicBezTo>
                  <a:pt x="471411" y="951440"/>
                  <a:pt x="461730" y="951439"/>
                  <a:pt x="453602" y="947956"/>
                </a:cubicBezTo>
                <a:cubicBezTo>
                  <a:pt x="442108" y="943030"/>
                  <a:pt x="430769" y="937612"/>
                  <a:pt x="420046" y="931178"/>
                </a:cubicBezTo>
                <a:cubicBezTo>
                  <a:pt x="402755" y="920803"/>
                  <a:pt x="369712" y="897622"/>
                  <a:pt x="369712" y="897622"/>
                </a:cubicBezTo>
                <a:cubicBezTo>
                  <a:pt x="335139" y="845763"/>
                  <a:pt x="373525" y="896351"/>
                  <a:pt x="327767" y="855677"/>
                </a:cubicBezTo>
                <a:cubicBezTo>
                  <a:pt x="310033" y="839913"/>
                  <a:pt x="294211" y="822121"/>
                  <a:pt x="277433" y="805343"/>
                </a:cubicBezTo>
                <a:cubicBezTo>
                  <a:pt x="266248" y="794158"/>
                  <a:pt x="252651" y="784949"/>
                  <a:pt x="243877" y="771787"/>
                </a:cubicBezTo>
                <a:lnTo>
                  <a:pt x="210321" y="721453"/>
                </a:lnTo>
                <a:cubicBezTo>
                  <a:pt x="204728" y="713064"/>
                  <a:pt x="201932" y="701879"/>
                  <a:pt x="193543" y="696286"/>
                </a:cubicBezTo>
                <a:lnTo>
                  <a:pt x="168376" y="679508"/>
                </a:lnTo>
                <a:cubicBezTo>
                  <a:pt x="165580" y="671119"/>
                  <a:pt x="166240" y="660594"/>
                  <a:pt x="159987" y="654341"/>
                </a:cubicBezTo>
                <a:cubicBezTo>
                  <a:pt x="145728" y="640082"/>
                  <a:pt x="109653" y="620785"/>
                  <a:pt x="109653" y="620785"/>
                </a:cubicBezTo>
                <a:cubicBezTo>
                  <a:pt x="61570" y="548660"/>
                  <a:pt x="119218" y="639915"/>
                  <a:pt x="84486" y="570451"/>
                </a:cubicBezTo>
                <a:cubicBezTo>
                  <a:pt x="79977" y="561433"/>
                  <a:pt x="72217" y="554302"/>
                  <a:pt x="67708" y="545284"/>
                </a:cubicBezTo>
                <a:cubicBezTo>
                  <a:pt x="63753" y="537375"/>
                  <a:pt x="62802" y="528245"/>
                  <a:pt x="59319" y="520117"/>
                </a:cubicBezTo>
                <a:cubicBezTo>
                  <a:pt x="46548" y="490318"/>
                  <a:pt x="42612" y="486668"/>
                  <a:pt x="25763" y="461395"/>
                </a:cubicBezTo>
                <a:cubicBezTo>
                  <a:pt x="22967" y="450210"/>
                  <a:pt x="21422" y="438634"/>
                  <a:pt x="17374" y="427839"/>
                </a:cubicBezTo>
                <a:cubicBezTo>
                  <a:pt x="12983" y="416130"/>
                  <a:pt x="943" y="406784"/>
                  <a:pt x="596" y="394283"/>
                </a:cubicBezTo>
                <a:cubicBezTo>
                  <a:pt x="-1890" y="304791"/>
                  <a:pt x="3878" y="215216"/>
                  <a:pt x="8985" y="125835"/>
                </a:cubicBezTo>
                <a:cubicBezTo>
                  <a:pt x="9489" y="117007"/>
                  <a:pt x="13419" y="108577"/>
                  <a:pt x="17374" y="100668"/>
                </a:cubicBezTo>
                <a:cubicBezTo>
                  <a:pt x="21883" y="91650"/>
                  <a:pt x="29643" y="84519"/>
                  <a:pt x="34152" y="75501"/>
                </a:cubicBezTo>
                <a:cubicBezTo>
                  <a:pt x="46708" y="50388"/>
                  <a:pt x="41358" y="37106"/>
                  <a:pt x="50930" y="8389"/>
                </a:cubicBezTo>
                <a:cubicBezTo>
                  <a:pt x="52181" y="4637"/>
                  <a:pt x="56523" y="2796"/>
                  <a:pt x="59319" y="0"/>
                </a:cubicBezTo>
              </a:path>
            </a:pathLst>
          </a:cu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FE31CC-C212-4CA7-A446-25E4339A6952}"/>
              </a:ext>
            </a:extLst>
          </p:cNvPr>
          <p:cNvSpPr/>
          <p:nvPr/>
        </p:nvSpPr>
        <p:spPr>
          <a:xfrm>
            <a:off x="2770339" y="2759384"/>
            <a:ext cx="5889072" cy="1711354"/>
          </a:xfrm>
          <a:custGeom>
            <a:avLst/>
            <a:gdLst>
              <a:gd name="connsiteX0" fmla="*/ 5889072 w 5889072"/>
              <a:gd name="connsiteY0" fmla="*/ 1107347 h 1711354"/>
              <a:gd name="connsiteX1" fmla="*/ 5838738 w 5889072"/>
              <a:gd name="connsiteY1" fmla="*/ 1082180 h 1711354"/>
              <a:gd name="connsiteX2" fmla="*/ 5813571 w 5889072"/>
              <a:gd name="connsiteY2" fmla="*/ 1073791 h 1711354"/>
              <a:gd name="connsiteX3" fmla="*/ 5763237 w 5889072"/>
              <a:gd name="connsiteY3" fmla="*/ 1031846 h 1711354"/>
              <a:gd name="connsiteX4" fmla="*/ 5738070 w 5889072"/>
              <a:gd name="connsiteY4" fmla="*/ 1023457 h 1711354"/>
              <a:gd name="connsiteX5" fmla="*/ 5712903 w 5889072"/>
              <a:gd name="connsiteY5" fmla="*/ 1006679 h 1711354"/>
              <a:gd name="connsiteX6" fmla="*/ 5687736 w 5889072"/>
              <a:gd name="connsiteY6" fmla="*/ 998290 h 1711354"/>
              <a:gd name="connsiteX7" fmla="*/ 5662569 w 5889072"/>
              <a:gd name="connsiteY7" fmla="*/ 981512 h 1711354"/>
              <a:gd name="connsiteX8" fmla="*/ 5637402 w 5889072"/>
              <a:gd name="connsiteY8" fmla="*/ 973123 h 1711354"/>
              <a:gd name="connsiteX9" fmla="*/ 5612235 w 5889072"/>
              <a:gd name="connsiteY9" fmla="*/ 956345 h 1711354"/>
              <a:gd name="connsiteX10" fmla="*/ 5578679 w 5889072"/>
              <a:gd name="connsiteY10" fmla="*/ 947956 h 1711354"/>
              <a:gd name="connsiteX11" fmla="*/ 5528345 w 5889072"/>
              <a:gd name="connsiteY11" fmla="*/ 931178 h 1711354"/>
              <a:gd name="connsiteX12" fmla="*/ 5486400 w 5889072"/>
              <a:gd name="connsiteY12" fmla="*/ 922789 h 1711354"/>
              <a:gd name="connsiteX13" fmla="*/ 5360565 w 5889072"/>
              <a:gd name="connsiteY13" fmla="*/ 897622 h 1711354"/>
              <a:gd name="connsiteX14" fmla="*/ 5251508 w 5889072"/>
              <a:gd name="connsiteY14" fmla="*/ 880844 h 1711354"/>
              <a:gd name="connsiteX15" fmla="*/ 5226341 w 5889072"/>
              <a:gd name="connsiteY15" fmla="*/ 872455 h 1711354"/>
              <a:gd name="connsiteX16" fmla="*/ 5192785 w 5889072"/>
              <a:gd name="connsiteY16" fmla="*/ 864066 h 1711354"/>
              <a:gd name="connsiteX17" fmla="*/ 5167618 w 5889072"/>
              <a:gd name="connsiteY17" fmla="*/ 855677 h 1711354"/>
              <a:gd name="connsiteX18" fmla="*/ 5125673 w 5889072"/>
              <a:gd name="connsiteY18" fmla="*/ 847288 h 1711354"/>
              <a:gd name="connsiteX19" fmla="*/ 5050173 w 5889072"/>
              <a:gd name="connsiteY19" fmla="*/ 813732 h 1711354"/>
              <a:gd name="connsiteX20" fmla="*/ 5025006 w 5889072"/>
              <a:gd name="connsiteY20" fmla="*/ 805343 h 1711354"/>
              <a:gd name="connsiteX21" fmla="*/ 4999839 w 5889072"/>
              <a:gd name="connsiteY21" fmla="*/ 788565 h 1711354"/>
              <a:gd name="connsiteX22" fmla="*/ 4924338 w 5889072"/>
              <a:gd name="connsiteY22" fmla="*/ 763399 h 1711354"/>
              <a:gd name="connsiteX23" fmla="*/ 4899171 w 5889072"/>
              <a:gd name="connsiteY23" fmla="*/ 755010 h 1711354"/>
              <a:gd name="connsiteX24" fmla="*/ 4874004 w 5889072"/>
              <a:gd name="connsiteY24" fmla="*/ 746621 h 1711354"/>
              <a:gd name="connsiteX25" fmla="*/ 4647501 w 5889072"/>
              <a:gd name="connsiteY25" fmla="*/ 738232 h 1711354"/>
              <a:gd name="connsiteX26" fmla="*/ 4513277 w 5889072"/>
              <a:gd name="connsiteY26" fmla="*/ 721454 h 1711354"/>
              <a:gd name="connsiteX27" fmla="*/ 4102217 w 5889072"/>
              <a:gd name="connsiteY27" fmla="*/ 704676 h 1711354"/>
              <a:gd name="connsiteX28" fmla="*/ 3942826 w 5889072"/>
              <a:gd name="connsiteY28" fmla="*/ 704676 h 1711354"/>
              <a:gd name="connsiteX29" fmla="*/ 3917659 w 5889072"/>
              <a:gd name="connsiteY29" fmla="*/ 721454 h 1711354"/>
              <a:gd name="connsiteX30" fmla="*/ 3892492 w 5889072"/>
              <a:gd name="connsiteY30" fmla="*/ 729843 h 1711354"/>
              <a:gd name="connsiteX31" fmla="*/ 3842158 w 5889072"/>
              <a:gd name="connsiteY31" fmla="*/ 763399 h 1711354"/>
              <a:gd name="connsiteX32" fmla="*/ 3833769 w 5889072"/>
              <a:gd name="connsiteY32" fmla="*/ 788565 h 1711354"/>
              <a:gd name="connsiteX33" fmla="*/ 3808602 w 5889072"/>
              <a:gd name="connsiteY33" fmla="*/ 813732 h 1711354"/>
              <a:gd name="connsiteX34" fmla="*/ 3791824 w 5889072"/>
              <a:gd name="connsiteY34" fmla="*/ 838899 h 1711354"/>
              <a:gd name="connsiteX35" fmla="*/ 3783435 w 5889072"/>
              <a:gd name="connsiteY35" fmla="*/ 872455 h 1711354"/>
              <a:gd name="connsiteX36" fmla="*/ 3775046 w 5889072"/>
              <a:gd name="connsiteY36" fmla="*/ 931178 h 1711354"/>
              <a:gd name="connsiteX37" fmla="*/ 3766657 w 5889072"/>
              <a:gd name="connsiteY37" fmla="*/ 1568742 h 1711354"/>
              <a:gd name="connsiteX38" fmla="*/ 3758268 w 5889072"/>
              <a:gd name="connsiteY38" fmla="*/ 1593909 h 1711354"/>
              <a:gd name="connsiteX39" fmla="*/ 3733101 w 5889072"/>
              <a:gd name="connsiteY39" fmla="*/ 1694576 h 1711354"/>
              <a:gd name="connsiteX40" fmla="*/ 3707934 w 5889072"/>
              <a:gd name="connsiteY40" fmla="*/ 1711354 h 1711354"/>
              <a:gd name="connsiteX41" fmla="*/ 3590488 w 5889072"/>
              <a:gd name="connsiteY41" fmla="*/ 1686187 h 1711354"/>
              <a:gd name="connsiteX42" fmla="*/ 3540154 w 5889072"/>
              <a:gd name="connsiteY42" fmla="*/ 1661021 h 1711354"/>
              <a:gd name="connsiteX43" fmla="*/ 3489820 w 5889072"/>
              <a:gd name="connsiteY43" fmla="*/ 1610687 h 1711354"/>
              <a:gd name="connsiteX44" fmla="*/ 3481431 w 5889072"/>
              <a:gd name="connsiteY44" fmla="*/ 1585520 h 1711354"/>
              <a:gd name="connsiteX45" fmla="*/ 3447875 w 5889072"/>
              <a:gd name="connsiteY45" fmla="*/ 1535186 h 1711354"/>
              <a:gd name="connsiteX46" fmla="*/ 3431097 w 5889072"/>
              <a:gd name="connsiteY46" fmla="*/ 1493241 h 1711354"/>
              <a:gd name="connsiteX47" fmla="*/ 3405930 w 5889072"/>
              <a:gd name="connsiteY47" fmla="*/ 1434518 h 1711354"/>
              <a:gd name="connsiteX48" fmla="*/ 3397541 w 5889072"/>
              <a:gd name="connsiteY48" fmla="*/ 1367406 h 1711354"/>
              <a:gd name="connsiteX49" fmla="*/ 3389152 w 5889072"/>
              <a:gd name="connsiteY49" fmla="*/ 1283516 h 1711354"/>
              <a:gd name="connsiteX50" fmla="*/ 3372374 w 5889072"/>
              <a:gd name="connsiteY50" fmla="*/ 1191237 h 1711354"/>
              <a:gd name="connsiteX51" fmla="*/ 3380763 w 5889072"/>
              <a:gd name="connsiteY51" fmla="*/ 947956 h 1711354"/>
              <a:gd name="connsiteX52" fmla="*/ 3397541 w 5889072"/>
              <a:gd name="connsiteY52" fmla="*/ 914400 h 1711354"/>
              <a:gd name="connsiteX53" fmla="*/ 3414319 w 5889072"/>
              <a:gd name="connsiteY53" fmla="*/ 855677 h 1711354"/>
              <a:gd name="connsiteX54" fmla="*/ 3431097 w 5889072"/>
              <a:gd name="connsiteY54" fmla="*/ 805343 h 1711354"/>
              <a:gd name="connsiteX55" fmla="*/ 3422708 w 5889072"/>
              <a:gd name="connsiteY55" fmla="*/ 771787 h 1711354"/>
              <a:gd name="connsiteX56" fmla="*/ 3347207 w 5889072"/>
              <a:gd name="connsiteY56" fmla="*/ 729843 h 1711354"/>
              <a:gd name="connsiteX57" fmla="*/ 3305262 w 5889072"/>
              <a:gd name="connsiteY57" fmla="*/ 721454 h 1711354"/>
              <a:gd name="connsiteX58" fmla="*/ 3254929 w 5889072"/>
              <a:gd name="connsiteY58" fmla="*/ 696287 h 1711354"/>
              <a:gd name="connsiteX59" fmla="*/ 3229762 w 5889072"/>
              <a:gd name="connsiteY59" fmla="*/ 704676 h 1711354"/>
              <a:gd name="connsiteX60" fmla="*/ 3196206 w 5889072"/>
              <a:gd name="connsiteY60" fmla="*/ 763399 h 1711354"/>
              <a:gd name="connsiteX61" fmla="*/ 3171039 w 5889072"/>
              <a:gd name="connsiteY61" fmla="*/ 822121 h 1711354"/>
              <a:gd name="connsiteX62" fmla="*/ 3154261 w 5889072"/>
              <a:gd name="connsiteY62" fmla="*/ 897622 h 1711354"/>
              <a:gd name="connsiteX63" fmla="*/ 3137483 w 5889072"/>
              <a:gd name="connsiteY63" fmla="*/ 1375795 h 1711354"/>
              <a:gd name="connsiteX64" fmla="*/ 3120705 w 5889072"/>
              <a:gd name="connsiteY64" fmla="*/ 1510019 h 1711354"/>
              <a:gd name="connsiteX65" fmla="*/ 3103927 w 5889072"/>
              <a:gd name="connsiteY65" fmla="*/ 1635854 h 1711354"/>
              <a:gd name="connsiteX66" fmla="*/ 3095538 w 5889072"/>
              <a:gd name="connsiteY66" fmla="*/ 1661021 h 1711354"/>
              <a:gd name="connsiteX67" fmla="*/ 3053593 w 5889072"/>
              <a:gd name="connsiteY67" fmla="*/ 1686187 h 1711354"/>
              <a:gd name="connsiteX68" fmla="*/ 3003259 w 5889072"/>
              <a:gd name="connsiteY68" fmla="*/ 1694576 h 1711354"/>
              <a:gd name="connsiteX69" fmla="*/ 2885813 w 5889072"/>
              <a:gd name="connsiteY69" fmla="*/ 1686187 h 1711354"/>
              <a:gd name="connsiteX70" fmla="*/ 2852257 w 5889072"/>
              <a:gd name="connsiteY70" fmla="*/ 1661021 h 1711354"/>
              <a:gd name="connsiteX71" fmla="*/ 2818701 w 5889072"/>
              <a:gd name="connsiteY71" fmla="*/ 1652632 h 1711354"/>
              <a:gd name="connsiteX72" fmla="*/ 2759978 w 5889072"/>
              <a:gd name="connsiteY72" fmla="*/ 1577131 h 1711354"/>
              <a:gd name="connsiteX73" fmla="*/ 2751589 w 5889072"/>
              <a:gd name="connsiteY73" fmla="*/ 1551964 h 1711354"/>
              <a:gd name="connsiteX74" fmla="*/ 2768367 w 5889072"/>
              <a:gd name="connsiteY74" fmla="*/ 1451296 h 1711354"/>
              <a:gd name="connsiteX75" fmla="*/ 2785145 w 5889072"/>
              <a:gd name="connsiteY75" fmla="*/ 1417740 h 1711354"/>
              <a:gd name="connsiteX76" fmla="*/ 2793534 w 5889072"/>
              <a:gd name="connsiteY76" fmla="*/ 1392573 h 1711354"/>
              <a:gd name="connsiteX77" fmla="*/ 2810312 w 5889072"/>
              <a:gd name="connsiteY77" fmla="*/ 1367406 h 1711354"/>
              <a:gd name="connsiteX78" fmla="*/ 2827090 w 5889072"/>
              <a:gd name="connsiteY78" fmla="*/ 1317072 h 1711354"/>
              <a:gd name="connsiteX79" fmla="*/ 2843868 w 5889072"/>
              <a:gd name="connsiteY79" fmla="*/ 1291905 h 1711354"/>
              <a:gd name="connsiteX80" fmla="*/ 2852257 w 5889072"/>
              <a:gd name="connsiteY80" fmla="*/ 1266738 h 1711354"/>
              <a:gd name="connsiteX81" fmla="*/ 2885813 w 5889072"/>
              <a:gd name="connsiteY81" fmla="*/ 1191237 h 1711354"/>
              <a:gd name="connsiteX82" fmla="*/ 2910980 w 5889072"/>
              <a:gd name="connsiteY82" fmla="*/ 1157681 h 1711354"/>
              <a:gd name="connsiteX83" fmla="*/ 2952925 w 5889072"/>
              <a:gd name="connsiteY83" fmla="*/ 1098958 h 1711354"/>
              <a:gd name="connsiteX84" fmla="*/ 2986481 w 5889072"/>
              <a:gd name="connsiteY84" fmla="*/ 1057013 h 1711354"/>
              <a:gd name="connsiteX85" fmla="*/ 2994870 w 5889072"/>
              <a:gd name="connsiteY85" fmla="*/ 1031846 h 1711354"/>
              <a:gd name="connsiteX86" fmla="*/ 3020037 w 5889072"/>
              <a:gd name="connsiteY86" fmla="*/ 981512 h 1711354"/>
              <a:gd name="connsiteX87" fmla="*/ 3011648 w 5889072"/>
              <a:gd name="connsiteY87" fmla="*/ 763399 h 1711354"/>
              <a:gd name="connsiteX88" fmla="*/ 3003259 w 5889072"/>
              <a:gd name="connsiteY88" fmla="*/ 738232 h 1711354"/>
              <a:gd name="connsiteX89" fmla="*/ 2978092 w 5889072"/>
              <a:gd name="connsiteY89" fmla="*/ 721454 h 1711354"/>
              <a:gd name="connsiteX90" fmla="*/ 2927758 w 5889072"/>
              <a:gd name="connsiteY90" fmla="*/ 671120 h 1711354"/>
              <a:gd name="connsiteX91" fmla="*/ 2877424 w 5889072"/>
              <a:gd name="connsiteY91" fmla="*/ 654342 h 1711354"/>
              <a:gd name="connsiteX92" fmla="*/ 2852257 w 5889072"/>
              <a:gd name="connsiteY92" fmla="*/ 645953 h 1711354"/>
              <a:gd name="connsiteX93" fmla="*/ 2785145 w 5889072"/>
              <a:gd name="connsiteY93" fmla="*/ 662731 h 1711354"/>
              <a:gd name="connsiteX94" fmla="*/ 2776756 w 5889072"/>
              <a:gd name="connsiteY94" fmla="*/ 687898 h 1711354"/>
              <a:gd name="connsiteX95" fmla="*/ 2759978 w 5889072"/>
              <a:gd name="connsiteY95" fmla="*/ 713065 h 1711354"/>
              <a:gd name="connsiteX96" fmla="*/ 2751589 w 5889072"/>
              <a:gd name="connsiteY96" fmla="*/ 738232 h 1711354"/>
              <a:gd name="connsiteX97" fmla="*/ 2709644 w 5889072"/>
              <a:gd name="connsiteY97" fmla="*/ 788565 h 1711354"/>
              <a:gd name="connsiteX98" fmla="*/ 2692866 w 5889072"/>
              <a:gd name="connsiteY98" fmla="*/ 822121 h 1711354"/>
              <a:gd name="connsiteX99" fmla="*/ 2676088 w 5889072"/>
              <a:gd name="connsiteY99" fmla="*/ 847288 h 1711354"/>
              <a:gd name="connsiteX100" fmla="*/ 2667699 w 5889072"/>
              <a:gd name="connsiteY100" fmla="*/ 872455 h 1711354"/>
              <a:gd name="connsiteX101" fmla="*/ 2642532 w 5889072"/>
              <a:gd name="connsiteY101" fmla="*/ 897622 h 1711354"/>
              <a:gd name="connsiteX102" fmla="*/ 2625754 w 5889072"/>
              <a:gd name="connsiteY102" fmla="*/ 947956 h 1711354"/>
              <a:gd name="connsiteX103" fmla="*/ 2583809 w 5889072"/>
              <a:gd name="connsiteY103" fmla="*/ 1023457 h 1711354"/>
              <a:gd name="connsiteX104" fmla="*/ 2550253 w 5889072"/>
              <a:gd name="connsiteY104" fmla="*/ 1090569 h 1711354"/>
              <a:gd name="connsiteX105" fmla="*/ 2525086 w 5889072"/>
              <a:gd name="connsiteY105" fmla="*/ 1157681 h 1711354"/>
              <a:gd name="connsiteX106" fmla="*/ 2499919 w 5889072"/>
              <a:gd name="connsiteY106" fmla="*/ 1233182 h 1711354"/>
              <a:gd name="connsiteX107" fmla="*/ 2483141 w 5889072"/>
              <a:gd name="connsiteY107" fmla="*/ 1258349 h 1711354"/>
              <a:gd name="connsiteX108" fmla="*/ 2466363 w 5889072"/>
              <a:gd name="connsiteY108" fmla="*/ 1308683 h 1711354"/>
              <a:gd name="connsiteX109" fmla="*/ 2424418 w 5889072"/>
              <a:gd name="connsiteY109" fmla="*/ 1367406 h 1711354"/>
              <a:gd name="connsiteX110" fmla="*/ 2365695 w 5889072"/>
              <a:gd name="connsiteY110" fmla="*/ 1409351 h 1711354"/>
              <a:gd name="connsiteX111" fmla="*/ 2357307 w 5889072"/>
              <a:gd name="connsiteY111" fmla="*/ 1434518 h 1711354"/>
              <a:gd name="connsiteX112" fmla="*/ 2306973 w 5889072"/>
              <a:gd name="connsiteY112" fmla="*/ 1459685 h 1711354"/>
              <a:gd name="connsiteX113" fmla="*/ 2281806 w 5889072"/>
              <a:gd name="connsiteY113" fmla="*/ 1493241 h 1711354"/>
              <a:gd name="connsiteX114" fmla="*/ 2063692 w 5889072"/>
              <a:gd name="connsiteY114" fmla="*/ 1518408 h 1711354"/>
              <a:gd name="connsiteX115" fmla="*/ 1812022 w 5889072"/>
              <a:gd name="connsiteY115" fmla="*/ 1518408 h 1711354"/>
              <a:gd name="connsiteX116" fmla="*/ 1778466 w 5889072"/>
              <a:gd name="connsiteY116" fmla="*/ 1510019 h 1711354"/>
              <a:gd name="connsiteX117" fmla="*/ 1702965 w 5889072"/>
              <a:gd name="connsiteY117" fmla="*/ 1501630 h 1711354"/>
              <a:gd name="connsiteX118" fmla="*/ 1669409 w 5889072"/>
              <a:gd name="connsiteY118" fmla="*/ 1493241 h 1711354"/>
              <a:gd name="connsiteX119" fmla="*/ 1627464 w 5889072"/>
              <a:gd name="connsiteY119" fmla="*/ 1484852 h 1711354"/>
              <a:gd name="connsiteX120" fmla="*/ 1602297 w 5889072"/>
              <a:gd name="connsiteY120" fmla="*/ 1468074 h 1711354"/>
              <a:gd name="connsiteX121" fmla="*/ 1577130 w 5889072"/>
              <a:gd name="connsiteY121" fmla="*/ 1459685 h 1711354"/>
              <a:gd name="connsiteX122" fmla="*/ 1535185 w 5889072"/>
              <a:gd name="connsiteY122" fmla="*/ 1442907 h 1711354"/>
              <a:gd name="connsiteX123" fmla="*/ 1510018 w 5889072"/>
              <a:gd name="connsiteY123" fmla="*/ 1426129 h 1711354"/>
              <a:gd name="connsiteX124" fmla="*/ 1459684 w 5889072"/>
              <a:gd name="connsiteY124" fmla="*/ 1400962 h 1711354"/>
              <a:gd name="connsiteX125" fmla="*/ 1442907 w 5889072"/>
              <a:gd name="connsiteY125" fmla="*/ 1375795 h 1711354"/>
              <a:gd name="connsiteX126" fmla="*/ 1426129 w 5889072"/>
              <a:gd name="connsiteY126" fmla="*/ 1317072 h 1711354"/>
              <a:gd name="connsiteX127" fmla="*/ 1417740 w 5889072"/>
              <a:gd name="connsiteY127" fmla="*/ 1291905 h 1711354"/>
              <a:gd name="connsiteX128" fmla="*/ 1409351 w 5889072"/>
              <a:gd name="connsiteY128" fmla="*/ 1258349 h 1711354"/>
              <a:gd name="connsiteX129" fmla="*/ 1392573 w 5889072"/>
              <a:gd name="connsiteY129" fmla="*/ 1233182 h 1711354"/>
              <a:gd name="connsiteX130" fmla="*/ 1510018 w 5889072"/>
              <a:gd name="connsiteY130" fmla="*/ 1191237 h 1711354"/>
              <a:gd name="connsiteX131" fmla="*/ 1610686 w 5889072"/>
              <a:gd name="connsiteY131" fmla="*/ 1216404 h 1711354"/>
              <a:gd name="connsiteX132" fmla="*/ 1635853 w 5889072"/>
              <a:gd name="connsiteY132" fmla="*/ 1224793 h 1711354"/>
              <a:gd name="connsiteX133" fmla="*/ 1694576 w 5889072"/>
              <a:gd name="connsiteY133" fmla="*/ 1258349 h 1711354"/>
              <a:gd name="connsiteX134" fmla="*/ 1753299 w 5889072"/>
              <a:gd name="connsiteY134" fmla="*/ 1275127 h 1711354"/>
              <a:gd name="connsiteX135" fmla="*/ 1778466 w 5889072"/>
              <a:gd name="connsiteY135" fmla="*/ 1283516 h 1711354"/>
              <a:gd name="connsiteX136" fmla="*/ 1820411 w 5889072"/>
              <a:gd name="connsiteY136" fmla="*/ 1291905 h 1711354"/>
              <a:gd name="connsiteX137" fmla="*/ 1845578 w 5889072"/>
              <a:gd name="connsiteY137" fmla="*/ 1300294 h 1711354"/>
              <a:gd name="connsiteX138" fmla="*/ 1904301 w 5889072"/>
              <a:gd name="connsiteY138" fmla="*/ 1308683 h 1711354"/>
              <a:gd name="connsiteX139" fmla="*/ 2072081 w 5889072"/>
              <a:gd name="connsiteY139" fmla="*/ 1300294 h 1711354"/>
              <a:gd name="connsiteX140" fmla="*/ 2147582 w 5889072"/>
              <a:gd name="connsiteY140" fmla="*/ 1283516 h 1711354"/>
              <a:gd name="connsiteX141" fmla="*/ 2181138 w 5889072"/>
              <a:gd name="connsiteY141" fmla="*/ 1266738 h 1711354"/>
              <a:gd name="connsiteX142" fmla="*/ 2265028 w 5889072"/>
              <a:gd name="connsiteY142" fmla="*/ 1191237 h 1711354"/>
              <a:gd name="connsiteX143" fmla="*/ 2290195 w 5889072"/>
              <a:gd name="connsiteY143" fmla="*/ 1115736 h 1711354"/>
              <a:gd name="connsiteX144" fmla="*/ 2306973 w 5889072"/>
              <a:gd name="connsiteY144" fmla="*/ 1048624 h 1711354"/>
              <a:gd name="connsiteX145" fmla="*/ 2273417 w 5889072"/>
              <a:gd name="connsiteY145" fmla="*/ 822121 h 1711354"/>
              <a:gd name="connsiteX146" fmla="*/ 2248250 w 5889072"/>
              <a:gd name="connsiteY146" fmla="*/ 796954 h 1711354"/>
              <a:gd name="connsiteX147" fmla="*/ 2239861 w 5889072"/>
              <a:gd name="connsiteY147" fmla="*/ 755010 h 1711354"/>
              <a:gd name="connsiteX148" fmla="*/ 2223083 w 5889072"/>
              <a:gd name="connsiteY148" fmla="*/ 729843 h 1711354"/>
              <a:gd name="connsiteX149" fmla="*/ 2214694 w 5889072"/>
              <a:gd name="connsiteY149" fmla="*/ 704676 h 1711354"/>
              <a:gd name="connsiteX150" fmla="*/ 2181138 w 5889072"/>
              <a:gd name="connsiteY150" fmla="*/ 637564 h 1711354"/>
              <a:gd name="connsiteX151" fmla="*/ 2130804 w 5889072"/>
              <a:gd name="connsiteY151" fmla="*/ 587230 h 1711354"/>
              <a:gd name="connsiteX152" fmla="*/ 2080470 w 5889072"/>
              <a:gd name="connsiteY152" fmla="*/ 570452 h 1711354"/>
              <a:gd name="connsiteX153" fmla="*/ 2004969 w 5889072"/>
              <a:gd name="connsiteY153" fmla="*/ 578841 h 1711354"/>
              <a:gd name="connsiteX154" fmla="*/ 1979802 w 5889072"/>
              <a:gd name="connsiteY154" fmla="*/ 629175 h 1711354"/>
              <a:gd name="connsiteX155" fmla="*/ 1963024 w 5889072"/>
              <a:gd name="connsiteY155" fmla="*/ 654342 h 1711354"/>
              <a:gd name="connsiteX156" fmla="*/ 1954635 w 5889072"/>
              <a:gd name="connsiteY156" fmla="*/ 679509 h 1711354"/>
              <a:gd name="connsiteX157" fmla="*/ 1937857 w 5889072"/>
              <a:gd name="connsiteY157" fmla="*/ 713065 h 1711354"/>
              <a:gd name="connsiteX158" fmla="*/ 1912690 w 5889072"/>
              <a:gd name="connsiteY158" fmla="*/ 780176 h 1711354"/>
              <a:gd name="connsiteX159" fmla="*/ 1904301 w 5889072"/>
              <a:gd name="connsiteY159" fmla="*/ 813732 h 1711354"/>
              <a:gd name="connsiteX160" fmla="*/ 1862356 w 5889072"/>
              <a:gd name="connsiteY160" fmla="*/ 864066 h 1711354"/>
              <a:gd name="connsiteX161" fmla="*/ 1812022 w 5889072"/>
              <a:gd name="connsiteY161" fmla="*/ 897622 h 1711354"/>
              <a:gd name="connsiteX162" fmla="*/ 1669409 w 5889072"/>
              <a:gd name="connsiteY162" fmla="*/ 922789 h 1711354"/>
              <a:gd name="connsiteX163" fmla="*/ 1535185 w 5889072"/>
              <a:gd name="connsiteY163" fmla="*/ 931178 h 1711354"/>
              <a:gd name="connsiteX164" fmla="*/ 1501629 w 5889072"/>
              <a:gd name="connsiteY164" fmla="*/ 939567 h 1711354"/>
              <a:gd name="connsiteX165" fmla="*/ 1442907 w 5889072"/>
              <a:gd name="connsiteY165" fmla="*/ 973123 h 1711354"/>
              <a:gd name="connsiteX166" fmla="*/ 1434518 w 5889072"/>
              <a:gd name="connsiteY166" fmla="*/ 998290 h 1711354"/>
              <a:gd name="connsiteX167" fmla="*/ 1392573 w 5889072"/>
              <a:gd name="connsiteY167" fmla="*/ 1048624 h 1711354"/>
              <a:gd name="connsiteX168" fmla="*/ 1384184 w 5889072"/>
              <a:gd name="connsiteY168" fmla="*/ 1073791 h 1711354"/>
              <a:gd name="connsiteX169" fmla="*/ 1325461 w 5889072"/>
              <a:gd name="connsiteY169" fmla="*/ 1132514 h 1711354"/>
              <a:gd name="connsiteX170" fmla="*/ 1266738 w 5889072"/>
              <a:gd name="connsiteY170" fmla="*/ 1199626 h 1711354"/>
              <a:gd name="connsiteX171" fmla="*/ 1233182 w 5889072"/>
              <a:gd name="connsiteY171" fmla="*/ 1275127 h 1711354"/>
              <a:gd name="connsiteX172" fmla="*/ 1208015 w 5889072"/>
              <a:gd name="connsiteY172" fmla="*/ 1308683 h 1711354"/>
              <a:gd name="connsiteX173" fmla="*/ 1174459 w 5889072"/>
              <a:gd name="connsiteY173" fmla="*/ 1325461 h 1711354"/>
              <a:gd name="connsiteX174" fmla="*/ 1048624 w 5889072"/>
              <a:gd name="connsiteY174" fmla="*/ 1350628 h 1711354"/>
              <a:gd name="connsiteX175" fmla="*/ 838899 w 5889072"/>
              <a:gd name="connsiteY175" fmla="*/ 1317072 h 1711354"/>
              <a:gd name="connsiteX176" fmla="*/ 813732 w 5889072"/>
              <a:gd name="connsiteY176" fmla="*/ 1283516 h 1711354"/>
              <a:gd name="connsiteX177" fmla="*/ 788565 w 5889072"/>
              <a:gd name="connsiteY177" fmla="*/ 1199626 h 1711354"/>
              <a:gd name="connsiteX178" fmla="*/ 796954 w 5889072"/>
              <a:gd name="connsiteY178" fmla="*/ 1073791 h 1711354"/>
              <a:gd name="connsiteX179" fmla="*/ 805343 w 5889072"/>
              <a:gd name="connsiteY179" fmla="*/ 1048624 h 1711354"/>
              <a:gd name="connsiteX180" fmla="*/ 838899 w 5889072"/>
              <a:gd name="connsiteY180" fmla="*/ 1023457 h 1711354"/>
              <a:gd name="connsiteX181" fmla="*/ 880844 w 5889072"/>
              <a:gd name="connsiteY181" fmla="*/ 998290 h 1711354"/>
              <a:gd name="connsiteX182" fmla="*/ 939567 w 5889072"/>
              <a:gd name="connsiteY182" fmla="*/ 964734 h 1711354"/>
              <a:gd name="connsiteX183" fmla="*/ 964734 w 5889072"/>
              <a:gd name="connsiteY183" fmla="*/ 956345 h 1711354"/>
              <a:gd name="connsiteX184" fmla="*/ 1073791 w 5889072"/>
              <a:gd name="connsiteY184" fmla="*/ 897622 h 1711354"/>
              <a:gd name="connsiteX185" fmla="*/ 1182848 w 5889072"/>
              <a:gd name="connsiteY185" fmla="*/ 855677 h 1711354"/>
              <a:gd name="connsiteX186" fmla="*/ 1249960 w 5889072"/>
              <a:gd name="connsiteY186" fmla="*/ 830510 h 1711354"/>
              <a:gd name="connsiteX187" fmla="*/ 1350628 w 5889072"/>
              <a:gd name="connsiteY187" fmla="*/ 763399 h 1711354"/>
              <a:gd name="connsiteX188" fmla="*/ 1417740 w 5889072"/>
              <a:gd name="connsiteY188" fmla="*/ 704676 h 1711354"/>
              <a:gd name="connsiteX189" fmla="*/ 1484851 w 5889072"/>
              <a:gd name="connsiteY189" fmla="*/ 654342 h 1711354"/>
              <a:gd name="connsiteX190" fmla="*/ 1535185 w 5889072"/>
              <a:gd name="connsiteY190" fmla="*/ 553674 h 1711354"/>
              <a:gd name="connsiteX191" fmla="*/ 1577130 w 5889072"/>
              <a:gd name="connsiteY191" fmla="*/ 453006 h 1711354"/>
              <a:gd name="connsiteX192" fmla="*/ 1568741 w 5889072"/>
              <a:gd name="connsiteY192" fmla="*/ 327171 h 1711354"/>
              <a:gd name="connsiteX193" fmla="*/ 1551963 w 5889072"/>
              <a:gd name="connsiteY193" fmla="*/ 302004 h 1711354"/>
              <a:gd name="connsiteX194" fmla="*/ 1543574 w 5889072"/>
              <a:gd name="connsiteY194" fmla="*/ 276837 h 1711354"/>
              <a:gd name="connsiteX195" fmla="*/ 1476462 w 5889072"/>
              <a:gd name="connsiteY195" fmla="*/ 234892 h 1711354"/>
              <a:gd name="connsiteX196" fmla="*/ 1451295 w 5889072"/>
              <a:gd name="connsiteY196" fmla="*/ 226503 h 1711354"/>
              <a:gd name="connsiteX197" fmla="*/ 1342239 w 5889072"/>
              <a:gd name="connsiteY197" fmla="*/ 243281 h 1711354"/>
              <a:gd name="connsiteX198" fmla="*/ 1283516 w 5889072"/>
              <a:gd name="connsiteY198" fmla="*/ 260059 h 1711354"/>
              <a:gd name="connsiteX199" fmla="*/ 1258349 w 5889072"/>
              <a:gd name="connsiteY199" fmla="*/ 285226 h 1711354"/>
              <a:gd name="connsiteX200" fmla="*/ 1233182 w 5889072"/>
              <a:gd name="connsiteY200" fmla="*/ 293615 h 1711354"/>
              <a:gd name="connsiteX201" fmla="*/ 1208015 w 5889072"/>
              <a:gd name="connsiteY201" fmla="*/ 310393 h 1711354"/>
              <a:gd name="connsiteX202" fmla="*/ 1149292 w 5889072"/>
              <a:gd name="connsiteY202" fmla="*/ 385894 h 1711354"/>
              <a:gd name="connsiteX203" fmla="*/ 1057013 w 5889072"/>
              <a:gd name="connsiteY203" fmla="*/ 469784 h 1711354"/>
              <a:gd name="connsiteX204" fmla="*/ 998290 w 5889072"/>
              <a:gd name="connsiteY204" fmla="*/ 528507 h 1711354"/>
              <a:gd name="connsiteX205" fmla="*/ 939567 w 5889072"/>
              <a:gd name="connsiteY205" fmla="*/ 595619 h 1711354"/>
              <a:gd name="connsiteX206" fmla="*/ 897622 w 5889072"/>
              <a:gd name="connsiteY206" fmla="*/ 654342 h 1711354"/>
              <a:gd name="connsiteX207" fmla="*/ 847288 w 5889072"/>
              <a:gd name="connsiteY207" fmla="*/ 704676 h 1711354"/>
              <a:gd name="connsiteX208" fmla="*/ 788565 w 5889072"/>
              <a:gd name="connsiteY208" fmla="*/ 763399 h 1711354"/>
              <a:gd name="connsiteX209" fmla="*/ 713064 w 5889072"/>
              <a:gd name="connsiteY209" fmla="*/ 822121 h 1711354"/>
              <a:gd name="connsiteX210" fmla="*/ 645952 w 5889072"/>
              <a:gd name="connsiteY210" fmla="*/ 880844 h 1711354"/>
              <a:gd name="connsiteX211" fmla="*/ 604007 w 5889072"/>
              <a:gd name="connsiteY211" fmla="*/ 897622 h 1711354"/>
              <a:gd name="connsiteX212" fmla="*/ 536895 w 5889072"/>
              <a:gd name="connsiteY212" fmla="*/ 922789 h 1711354"/>
              <a:gd name="connsiteX213" fmla="*/ 486562 w 5889072"/>
              <a:gd name="connsiteY213" fmla="*/ 947956 h 1711354"/>
              <a:gd name="connsiteX214" fmla="*/ 461395 w 5889072"/>
              <a:gd name="connsiteY214" fmla="*/ 964734 h 1711354"/>
              <a:gd name="connsiteX215" fmla="*/ 360727 w 5889072"/>
              <a:gd name="connsiteY215" fmla="*/ 998290 h 1711354"/>
              <a:gd name="connsiteX216" fmla="*/ 310393 w 5889072"/>
              <a:gd name="connsiteY216" fmla="*/ 1015068 h 1711354"/>
              <a:gd name="connsiteX217" fmla="*/ 234892 w 5889072"/>
              <a:gd name="connsiteY217" fmla="*/ 1031846 h 1711354"/>
              <a:gd name="connsiteX218" fmla="*/ 184558 w 5889072"/>
              <a:gd name="connsiteY218" fmla="*/ 1048624 h 1711354"/>
              <a:gd name="connsiteX219" fmla="*/ 159391 w 5889072"/>
              <a:gd name="connsiteY219" fmla="*/ 1040235 h 1711354"/>
              <a:gd name="connsiteX220" fmla="*/ 58723 w 5889072"/>
              <a:gd name="connsiteY220" fmla="*/ 973123 h 1711354"/>
              <a:gd name="connsiteX221" fmla="*/ 33556 w 5889072"/>
              <a:gd name="connsiteY221" fmla="*/ 947956 h 1711354"/>
              <a:gd name="connsiteX222" fmla="*/ 16778 w 5889072"/>
              <a:gd name="connsiteY222" fmla="*/ 922789 h 1711354"/>
              <a:gd name="connsiteX223" fmla="*/ 0 w 5889072"/>
              <a:gd name="connsiteY223" fmla="*/ 872455 h 1711354"/>
              <a:gd name="connsiteX224" fmla="*/ 25167 w 5889072"/>
              <a:gd name="connsiteY224" fmla="*/ 729843 h 1711354"/>
              <a:gd name="connsiteX225" fmla="*/ 50334 w 5889072"/>
              <a:gd name="connsiteY225" fmla="*/ 704676 h 1711354"/>
              <a:gd name="connsiteX226" fmla="*/ 75501 w 5889072"/>
              <a:gd name="connsiteY226" fmla="*/ 696287 h 1711354"/>
              <a:gd name="connsiteX227" fmla="*/ 184558 w 5889072"/>
              <a:gd name="connsiteY227" fmla="*/ 620786 h 1711354"/>
              <a:gd name="connsiteX228" fmla="*/ 218114 w 5889072"/>
              <a:gd name="connsiteY228" fmla="*/ 595619 h 1711354"/>
              <a:gd name="connsiteX229" fmla="*/ 251670 w 5889072"/>
              <a:gd name="connsiteY229" fmla="*/ 578841 h 1711354"/>
              <a:gd name="connsiteX230" fmla="*/ 310393 w 5889072"/>
              <a:gd name="connsiteY230" fmla="*/ 545285 h 1711354"/>
              <a:gd name="connsiteX231" fmla="*/ 394283 w 5889072"/>
              <a:gd name="connsiteY231" fmla="*/ 520118 h 1711354"/>
              <a:gd name="connsiteX232" fmla="*/ 444617 w 5889072"/>
              <a:gd name="connsiteY232" fmla="*/ 486562 h 1711354"/>
              <a:gd name="connsiteX233" fmla="*/ 511729 w 5889072"/>
              <a:gd name="connsiteY233" fmla="*/ 453006 h 1711354"/>
              <a:gd name="connsiteX234" fmla="*/ 620785 w 5889072"/>
              <a:gd name="connsiteY234" fmla="*/ 402672 h 1711354"/>
              <a:gd name="connsiteX235" fmla="*/ 713064 w 5889072"/>
              <a:gd name="connsiteY235" fmla="*/ 360727 h 1711354"/>
              <a:gd name="connsiteX236" fmla="*/ 771787 w 5889072"/>
              <a:gd name="connsiteY236" fmla="*/ 327171 h 1711354"/>
              <a:gd name="connsiteX237" fmla="*/ 864066 w 5889072"/>
              <a:gd name="connsiteY237" fmla="*/ 260059 h 1711354"/>
              <a:gd name="connsiteX238" fmla="*/ 889233 w 5889072"/>
              <a:gd name="connsiteY238" fmla="*/ 251670 h 1711354"/>
              <a:gd name="connsiteX239" fmla="*/ 939567 w 5889072"/>
              <a:gd name="connsiteY239" fmla="*/ 218114 h 1711354"/>
              <a:gd name="connsiteX240" fmla="*/ 964734 w 5889072"/>
              <a:gd name="connsiteY240" fmla="*/ 201336 h 1711354"/>
              <a:gd name="connsiteX241" fmla="*/ 956345 w 5889072"/>
              <a:gd name="connsiteY241" fmla="*/ 100668 h 1711354"/>
              <a:gd name="connsiteX242" fmla="*/ 947956 w 5889072"/>
              <a:gd name="connsiteY242" fmla="*/ 75501 h 1711354"/>
              <a:gd name="connsiteX243" fmla="*/ 897622 w 5889072"/>
              <a:gd name="connsiteY243" fmla="*/ 41945 h 1711354"/>
              <a:gd name="connsiteX244" fmla="*/ 864066 w 5889072"/>
              <a:gd name="connsiteY244" fmla="*/ 0 h 171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5889072" h="1711354">
                <a:moveTo>
                  <a:pt x="5889072" y="1107347"/>
                </a:moveTo>
                <a:cubicBezTo>
                  <a:pt x="5872294" y="1098958"/>
                  <a:pt x="5855880" y="1089798"/>
                  <a:pt x="5838738" y="1082180"/>
                </a:cubicBezTo>
                <a:cubicBezTo>
                  <a:pt x="5830657" y="1078589"/>
                  <a:pt x="5821480" y="1077746"/>
                  <a:pt x="5813571" y="1073791"/>
                </a:cubicBezTo>
                <a:cubicBezTo>
                  <a:pt x="5758678" y="1046344"/>
                  <a:pt x="5818896" y="1068952"/>
                  <a:pt x="5763237" y="1031846"/>
                </a:cubicBezTo>
                <a:cubicBezTo>
                  <a:pt x="5755879" y="1026941"/>
                  <a:pt x="5745979" y="1027412"/>
                  <a:pt x="5738070" y="1023457"/>
                </a:cubicBezTo>
                <a:cubicBezTo>
                  <a:pt x="5729052" y="1018948"/>
                  <a:pt x="5721921" y="1011188"/>
                  <a:pt x="5712903" y="1006679"/>
                </a:cubicBezTo>
                <a:cubicBezTo>
                  <a:pt x="5704994" y="1002724"/>
                  <a:pt x="5695645" y="1002245"/>
                  <a:pt x="5687736" y="998290"/>
                </a:cubicBezTo>
                <a:cubicBezTo>
                  <a:pt x="5678718" y="993781"/>
                  <a:pt x="5671587" y="986021"/>
                  <a:pt x="5662569" y="981512"/>
                </a:cubicBezTo>
                <a:cubicBezTo>
                  <a:pt x="5654660" y="977557"/>
                  <a:pt x="5645311" y="977078"/>
                  <a:pt x="5637402" y="973123"/>
                </a:cubicBezTo>
                <a:cubicBezTo>
                  <a:pt x="5628384" y="968614"/>
                  <a:pt x="5621502" y="960317"/>
                  <a:pt x="5612235" y="956345"/>
                </a:cubicBezTo>
                <a:cubicBezTo>
                  <a:pt x="5601638" y="951803"/>
                  <a:pt x="5589722" y="951269"/>
                  <a:pt x="5578679" y="947956"/>
                </a:cubicBezTo>
                <a:cubicBezTo>
                  <a:pt x="5561739" y="942874"/>
                  <a:pt x="5545687" y="934646"/>
                  <a:pt x="5528345" y="931178"/>
                </a:cubicBezTo>
                <a:cubicBezTo>
                  <a:pt x="5514363" y="928382"/>
                  <a:pt x="5500156" y="926541"/>
                  <a:pt x="5486400" y="922789"/>
                </a:cubicBezTo>
                <a:cubicBezTo>
                  <a:pt x="5384160" y="894905"/>
                  <a:pt x="5493567" y="912400"/>
                  <a:pt x="5360565" y="897622"/>
                </a:cubicBezTo>
                <a:cubicBezTo>
                  <a:pt x="5299988" y="877430"/>
                  <a:pt x="5372004" y="899382"/>
                  <a:pt x="5251508" y="880844"/>
                </a:cubicBezTo>
                <a:cubicBezTo>
                  <a:pt x="5242768" y="879499"/>
                  <a:pt x="5234844" y="874884"/>
                  <a:pt x="5226341" y="872455"/>
                </a:cubicBezTo>
                <a:cubicBezTo>
                  <a:pt x="5215255" y="869288"/>
                  <a:pt x="5203871" y="867233"/>
                  <a:pt x="5192785" y="864066"/>
                </a:cubicBezTo>
                <a:cubicBezTo>
                  <a:pt x="5184282" y="861637"/>
                  <a:pt x="5176197" y="857822"/>
                  <a:pt x="5167618" y="855677"/>
                </a:cubicBezTo>
                <a:cubicBezTo>
                  <a:pt x="5153785" y="852219"/>
                  <a:pt x="5139429" y="851040"/>
                  <a:pt x="5125673" y="847288"/>
                </a:cubicBezTo>
                <a:cubicBezTo>
                  <a:pt x="5030447" y="821317"/>
                  <a:pt x="5110195" y="843743"/>
                  <a:pt x="5050173" y="813732"/>
                </a:cubicBezTo>
                <a:cubicBezTo>
                  <a:pt x="5042264" y="809777"/>
                  <a:pt x="5032915" y="809298"/>
                  <a:pt x="5025006" y="805343"/>
                </a:cubicBezTo>
                <a:cubicBezTo>
                  <a:pt x="5015988" y="800834"/>
                  <a:pt x="5009052" y="792660"/>
                  <a:pt x="4999839" y="788565"/>
                </a:cubicBezTo>
                <a:cubicBezTo>
                  <a:pt x="4999814" y="788554"/>
                  <a:pt x="4936935" y="767598"/>
                  <a:pt x="4924338" y="763399"/>
                </a:cubicBezTo>
                <a:lnTo>
                  <a:pt x="4899171" y="755010"/>
                </a:lnTo>
                <a:cubicBezTo>
                  <a:pt x="4890782" y="752214"/>
                  <a:pt x="4882841" y="746948"/>
                  <a:pt x="4874004" y="746621"/>
                </a:cubicBezTo>
                <a:lnTo>
                  <a:pt x="4647501" y="738232"/>
                </a:lnTo>
                <a:cubicBezTo>
                  <a:pt x="4588845" y="718680"/>
                  <a:pt x="4626617" y="729010"/>
                  <a:pt x="4513277" y="721454"/>
                </a:cubicBezTo>
                <a:cubicBezTo>
                  <a:pt x="4332666" y="709413"/>
                  <a:pt x="4321677" y="711534"/>
                  <a:pt x="4102217" y="704676"/>
                </a:cubicBezTo>
                <a:cubicBezTo>
                  <a:pt x="4036918" y="688351"/>
                  <a:pt x="4047204" y="687280"/>
                  <a:pt x="3942826" y="704676"/>
                </a:cubicBezTo>
                <a:cubicBezTo>
                  <a:pt x="3932881" y="706334"/>
                  <a:pt x="3926677" y="716945"/>
                  <a:pt x="3917659" y="721454"/>
                </a:cubicBezTo>
                <a:cubicBezTo>
                  <a:pt x="3909750" y="725409"/>
                  <a:pt x="3900222" y="725549"/>
                  <a:pt x="3892492" y="729843"/>
                </a:cubicBezTo>
                <a:cubicBezTo>
                  <a:pt x="3874865" y="739636"/>
                  <a:pt x="3842158" y="763399"/>
                  <a:pt x="3842158" y="763399"/>
                </a:cubicBezTo>
                <a:cubicBezTo>
                  <a:pt x="3839362" y="771788"/>
                  <a:pt x="3838674" y="781208"/>
                  <a:pt x="3833769" y="788565"/>
                </a:cubicBezTo>
                <a:cubicBezTo>
                  <a:pt x="3827188" y="798436"/>
                  <a:pt x="3816197" y="804618"/>
                  <a:pt x="3808602" y="813732"/>
                </a:cubicBezTo>
                <a:cubicBezTo>
                  <a:pt x="3802147" y="821477"/>
                  <a:pt x="3797417" y="830510"/>
                  <a:pt x="3791824" y="838899"/>
                </a:cubicBezTo>
                <a:cubicBezTo>
                  <a:pt x="3789028" y="850084"/>
                  <a:pt x="3785497" y="861111"/>
                  <a:pt x="3783435" y="872455"/>
                </a:cubicBezTo>
                <a:cubicBezTo>
                  <a:pt x="3779898" y="891909"/>
                  <a:pt x="3775522" y="911411"/>
                  <a:pt x="3775046" y="931178"/>
                </a:cubicBezTo>
                <a:cubicBezTo>
                  <a:pt x="3769926" y="1143656"/>
                  <a:pt x="3772036" y="1356270"/>
                  <a:pt x="3766657" y="1568742"/>
                </a:cubicBezTo>
                <a:cubicBezTo>
                  <a:pt x="3766433" y="1577582"/>
                  <a:pt x="3760186" y="1585277"/>
                  <a:pt x="3758268" y="1593909"/>
                </a:cubicBezTo>
                <a:cubicBezTo>
                  <a:pt x="3755522" y="1606264"/>
                  <a:pt x="3746367" y="1685732"/>
                  <a:pt x="3733101" y="1694576"/>
                </a:cubicBezTo>
                <a:lnTo>
                  <a:pt x="3707934" y="1711354"/>
                </a:lnTo>
                <a:cubicBezTo>
                  <a:pt x="3679534" y="1707804"/>
                  <a:pt x="3618075" y="1704577"/>
                  <a:pt x="3590488" y="1686187"/>
                </a:cubicBezTo>
                <a:cubicBezTo>
                  <a:pt x="3557963" y="1664505"/>
                  <a:pt x="3574886" y="1672598"/>
                  <a:pt x="3540154" y="1661021"/>
                </a:cubicBezTo>
                <a:cubicBezTo>
                  <a:pt x="3523376" y="1644243"/>
                  <a:pt x="3497323" y="1633197"/>
                  <a:pt x="3489820" y="1610687"/>
                </a:cubicBezTo>
                <a:cubicBezTo>
                  <a:pt x="3487024" y="1602298"/>
                  <a:pt x="3485725" y="1593250"/>
                  <a:pt x="3481431" y="1585520"/>
                </a:cubicBezTo>
                <a:cubicBezTo>
                  <a:pt x="3471638" y="1567893"/>
                  <a:pt x="3455364" y="1553908"/>
                  <a:pt x="3447875" y="1535186"/>
                </a:cubicBezTo>
                <a:cubicBezTo>
                  <a:pt x="3442282" y="1521204"/>
                  <a:pt x="3437213" y="1507002"/>
                  <a:pt x="3431097" y="1493241"/>
                </a:cubicBezTo>
                <a:cubicBezTo>
                  <a:pt x="3403454" y="1431043"/>
                  <a:pt x="3423160" y="1486209"/>
                  <a:pt x="3405930" y="1434518"/>
                </a:cubicBezTo>
                <a:cubicBezTo>
                  <a:pt x="3403134" y="1412147"/>
                  <a:pt x="3400031" y="1389813"/>
                  <a:pt x="3397541" y="1367406"/>
                </a:cubicBezTo>
                <a:cubicBezTo>
                  <a:pt x="3394438" y="1339475"/>
                  <a:pt x="3393126" y="1311336"/>
                  <a:pt x="3389152" y="1283516"/>
                </a:cubicBezTo>
                <a:cubicBezTo>
                  <a:pt x="3384731" y="1252566"/>
                  <a:pt x="3377967" y="1221997"/>
                  <a:pt x="3372374" y="1191237"/>
                </a:cubicBezTo>
                <a:cubicBezTo>
                  <a:pt x="3375170" y="1110143"/>
                  <a:pt x="3373417" y="1028765"/>
                  <a:pt x="3380763" y="947956"/>
                </a:cubicBezTo>
                <a:cubicBezTo>
                  <a:pt x="3381895" y="935502"/>
                  <a:pt x="3392615" y="925894"/>
                  <a:pt x="3397541" y="914400"/>
                </a:cubicBezTo>
                <a:cubicBezTo>
                  <a:pt x="3406939" y="892472"/>
                  <a:pt x="3407224" y="879327"/>
                  <a:pt x="3414319" y="855677"/>
                </a:cubicBezTo>
                <a:cubicBezTo>
                  <a:pt x="3419401" y="838737"/>
                  <a:pt x="3431097" y="805343"/>
                  <a:pt x="3431097" y="805343"/>
                </a:cubicBezTo>
                <a:cubicBezTo>
                  <a:pt x="3428301" y="794158"/>
                  <a:pt x="3430300" y="780464"/>
                  <a:pt x="3422708" y="771787"/>
                </a:cubicBezTo>
                <a:cubicBezTo>
                  <a:pt x="3405214" y="751794"/>
                  <a:pt x="3373876" y="736510"/>
                  <a:pt x="3347207" y="729843"/>
                </a:cubicBezTo>
                <a:cubicBezTo>
                  <a:pt x="3333374" y="726385"/>
                  <a:pt x="3319244" y="724250"/>
                  <a:pt x="3305262" y="721454"/>
                </a:cubicBezTo>
                <a:cubicBezTo>
                  <a:pt x="3292539" y="712972"/>
                  <a:pt x="3272294" y="696287"/>
                  <a:pt x="3254929" y="696287"/>
                </a:cubicBezTo>
                <a:cubicBezTo>
                  <a:pt x="3246086" y="696287"/>
                  <a:pt x="3238151" y="701880"/>
                  <a:pt x="3229762" y="704676"/>
                </a:cubicBezTo>
                <a:cubicBezTo>
                  <a:pt x="3185785" y="763312"/>
                  <a:pt x="3217558" y="713580"/>
                  <a:pt x="3196206" y="763399"/>
                </a:cubicBezTo>
                <a:cubicBezTo>
                  <a:pt x="3184368" y="791020"/>
                  <a:pt x="3177093" y="794879"/>
                  <a:pt x="3171039" y="822121"/>
                </a:cubicBezTo>
                <a:cubicBezTo>
                  <a:pt x="3151354" y="910706"/>
                  <a:pt x="3173146" y="840967"/>
                  <a:pt x="3154261" y="897622"/>
                </a:cubicBezTo>
                <a:cubicBezTo>
                  <a:pt x="3127676" y="1110300"/>
                  <a:pt x="3153608" y="883987"/>
                  <a:pt x="3137483" y="1375795"/>
                </a:cubicBezTo>
                <a:cubicBezTo>
                  <a:pt x="3134661" y="1461853"/>
                  <a:pt x="3135027" y="1452733"/>
                  <a:pt x="3120705" y="1510019"/>
                </a:cubicBezTo>
                <a:cubicBezTo>
                  <a:pt x="3115463" y="1562435"/>
                  <a:pt x="3115511" y="1589519"/>
                  <a:pt x="3103927" y="1635854"/>
                </a:cubicBezTo>
                <a:cubicBezTo>
                  <a:pt x="3101782" y="1644433"/>
                  <a:pt x="3101791" y="1654768"/>
                  <a:pt x="3095538" y="1661021"/>
                </a:cubicBezTo>
                <a:cubicBezTo>
                  <a:pt x="3084008" y="1672550"/>
                  <a:pt x="3068916" y="1680615"/>
                  <a:pt x="3053593" y="1686187"/>
                </a:cubicBezTo>
                <a:cubicBezTo>
                  <a:pt x="3037608" y="1692000"/>
                  <a:pt x="3020037" y="1691780"/>
                  <a:pt x="3003259" y="1694576"/>
                </a:cubicBezTo>
                <a:cubicBezTo>
                  <a:pt x="2964110" y="1691780"/>
                  <a:pt x="2924127" y="1694701"/>
                  <a:pt x="2885813" y="1686187"/>
                </a:cubicBezTo>
                <a:cubicBezTo>
                  <a:pt x="2872164" y="1683154"/>
                  <a:pt x="2864762" y="1667274"/>
                  <a:pt x="2852257" y="1661021"/>
                </a:cubicBezTo>
                <a:cubicBezTo>
                  <a:pt x="2841945" y="1655865"/>
                  <a:pt x="2829886" y="1655428"/>
                  <a:pt x="2818701" y="1652632"/>
                </a:cubicBezTo>
                <a:cubicBezTo>
                  <a:pt x="2796986" y="1630917"/>
                  <a:pt x="2770012" y="1607234"/>
                  <a:pt x="2759978" y="1577131"/>
                </a:cubicBezTo>
                <a:lnTo>
                  <a:pt x="2751589" y="1551964"/>
                </a:lnTo>
                <a:cubicBezTo>
                  <a:pt x="2757182" y="1518408"/>
                  <a:pt x="2760116" y="1484299"/>
                  <a:pt x="2768367" y="1451296"/>
                </a:cubicBezTo>
                <a:cubicBezTo>
                  <a:pt x="2771400" y="1439164"/>
                  <a:pt x="2780219" y="1429234"/>
                  <a:pt x="2785145" y="1417740"/>
                </a:cubicBezTo>
                <a:cubicBezTo>
                  <a:pt x="2788628" y="1409612"/>
                  <a:pt x="2789579" y="1400482"/>
                  <a:pt x="2793534" y="1392573"/>
                </a:cubicBezTo>
                <a:cubicBezTo>
                  <a:pt x="2798043" y="1383555"/>
                  <a:pt x="2806217" y="1376619"/>
                  <a:pt x="2810312" y="1367406"/>
                </a:cubicBezTo>
                <a:cubicBezTo>
                  <a:pt x="2817495" y="1351245"/>
                  <a:pt x="2817280" y="1331787"/>
                  <a:pt x="2827090" y="1317072"/>
                </a:cubicBezTo>
                <a:cubicBezTo>
                  <a:pt x="2832683" y="1308683"/>
                  <a:pt x="2839359" y="1300923"/>
                  <a:pt x="2843868" y="1291905"/>
                </a:cubicBezTo>
                <a:cubicBezTo>
                  <a:pt x="2847823" y="1283996"/>
                  <a:pt x="2849152" y="1275018"/>
                  <a:pt x="2852257" y="1266738"/>
                </a:cubicBezTo>
                <a:cubicBezTo>
                  <a:pt x="2859715" y="1246850"/>
                  <a:pt x="2873897" y="1210302"/>
                  <a:pt x="2885813" y="1191237"/>
                </a:cubicBezTo>
                <a:cubicBezTo>
                  <a:pt x="2893223" y="1179381"/>
                  <a:pt x="2902853" y="1169058"/>
                  <a:pt x="2910980" y="1157681"/>
                </a:cubicBezTo>
                <a:cubicBezTo>
                  <a:pt x="2972314" y="1071813"/>
                  <a:pt x="2870676" y="1208624"/>
                  <a:pt x="2952925" y="1098958"/>
                </a:cubicBezTo>
                <a:cubicBezTo>
                  <a:pt x="2974011" y="1035700"/>
                  <a:pt x="2943115" y="1111221"/>
                  <a:pt x="2986481" y="1057013"/>
                </a:cubicBezTo>
                <a:cubicBezTo>
                  <a:pt x="2992005" y="1050108"/>
                  <a:pt x="2990915" y="1039755"/>
                  <a:pt x="2994870" y="1031846"/>
                </a:cubicBezTo>
                <a:cubicBezTo>
                  <a:pt x="3027395" y="966797"/>
                  <a:pt x="2998951" y="1044770"/>
                  <a:pt x="3020037" y="981512"/>
                </a:cubicBezTo>
                <a:cubicBezTo>
                  <a:pt x="3017241" y="908808"/>
                  <a:pt x="3016654" y="835985"/>
                  <a:pt x="3011648" y="763399"/>
                </a:cubicBezTo>
                <a:cubicBezTo>
                  <a:pt x="3011040" y="754577"/>
                  <a:pt x="3008783" y="745137"/>
                  <a:pt x="3003259" y="738232"/>
                </a:cubicBezTo>
                <a:cubicBezTo>
                  <a:pt x="2996961" y="730359"/>
                  <a:pt x="2985221" y="728583"/>
                  <a:pt x="2978092" y="721454"/>
                </a:cubicBezTo>
                <a:cubicBezTo>
                  <a:pt x="2948559" y="691921"/>
                  <a:pt x="2963345" y="686936"/>
                  <a:pt x="2927758" y="671120"/>
                </a:cubicBezTo>
                <a:cubicBezTo>
                  <a:pt x="2911597" y="663937"/>
                  <a:pt x="2894202" y="659935"/>
                  <a:pt x="2877424" y="654342"/>
                </a:cubicBezTo>
                <a:lnTo>
                  <a:pt x="2852257" y="645953"/>
                </a:lnTo>
                <a:cubicBezTo>
                  <a:pt x="2829886" y="651546"/>
                  <a:pt x="2805302" y="651532"/>
                  <a:pt x="2785145" y="662731"/>
                </a:cubicBezTo>
                <a:cubicBezTo>
                  <a:pt x="2777415" y="667025"/>
                  <a:pt x="2780711" y="679989"/>
                  <a:pt x="2776756" y="687898"/>
                </a:cubicBezTo>
                <a:cubicBezTo>
                  <a:pt x="2772247" y="696916"/>
                  <a:pt x="2764487" y="704047"/>
                  <a:pt x="2759978" y="713065"/>
                </a:cubicBezTo>
                <a:cubicBezTo>
                  <a:pt x="2756023" y="720974"/>
                  <a:pt x="2756494" y="730874"/>
                  <a:pt x="2751589" y="738232"/>
                </a:cubicBezTo>
                <a:cubicBezTo>
                  <a:pt x="2682187" y="842335"/>
                  <a:pt x="2764536" y="692505"/>
                  <a:pt x="2709644" y="788565"/>
                </a:cubicBezTo>
                <a:cubicBezTo>
                  <a:pt x="2703439" y="799423"/>
                  <a:pt x="2699071" y="811263"/>
                  <a:pt x="2692866" y="822121"/>
                </a:cubicBezTo>
                <a:cubicBezTo>
                  <a:pt x="2687864" y="830875"/>
                  <a:pt x="2680597" y="838270"/>
                  <a:pt x="2676088" y="847288"/>
                </a:cubicBezTo>
                <a:cubicBezTo>
                  <a:pt x="2672133" y="855197"/>
                  <a:pt x="2672604" y="865097"/>
                  <a:pt x="2667699" y="872455"/>
                </a:cubicBezTo>
                <a:cubicBezTo>
                  <a:pt x="2661118" y="882326"/>
                  <a:pt x="2650921" y="889233"/>
                  <a:pt x="2642532" y="897622"/>
                </a:cubicBezTo>
                <a:cubicBezTo>
                  <a:pt x="2636939" y="914400"/>
                  <a:pt x="2635564" y="933241"/>
                  <a:pt x="2625754" y="947956"/>
                </a:cubicBezTo>
                <a:cubicBezTo>
                  <a:pt x="2548812" y="1063369"/>
                  <a:pt x="2615450" y="953848"/>
                  <a:pt x="2583809" y="1023457"/>
                </a:cubicBezTo>
                <a:cubicBezTo>
                  <a:pt x="2573459" y="1046226"/>
                  <a:pt x="2556319" y="1066305"/>
                  <a:pt x="2550253" y="1090569"/>
                </a:cubicBezTo>
                <a:cubicBezTo>
                  <a:pt x="2530164" y="1170924"/>
                  <a:pt x="2556421" y="1076211"/>
                  <a:pt x="2525086" y="1157681"/>
                </a:cubicBezTo>
                <a:cubicBezTo>
                  <a:pt x="2515563" y="1182441"/>
                  <a:pt x="2514634" y="1211109"/>
                  <a:pt x="2499919" y="1233182"/>
                </a:cubicBezTo>
                <a:cubicBezTo>
                  <a:pt x="2494326" y="1241571"/>
                  <a:pt x="2487236" y="1249136"/>
                  <a:pt x="2483141" y="1258349"/>
                </a:cubicBezTo>
                <a:cubicBezTo>
                  <a:pt x="2475958" y="1274510"/>
                  <a:pt x="2476173" y="1293968"/>
                  <a:pt x="2466363" y="1308683"/>
                </a:cubicBezTo>
                <a:cubicBezTo>
                  <a:pt x="2456836" y="1322973"/>
                  <a:pt x="2434823" y="1357001"/>
                  <a:pt x="2424418" y="1367406"/>
                </a:cubicBezTo>
                <a:cubicBezTo>
                  <a:pt x="2414013" y="1377811"/>
                  <a:pt x="2379985" y="1399824"/>
                  <a:pt x="2365695" y="1409351"/>
                </a:cubicBezTo>
                <a:cubicBezTo>
                  <a:pt x="2362899" y="1417740"/>
                  <a:pt x="2362831" y="1427613"/>
                  <a:pt x="2357307" y="1434518"/>
                </a:cubicBezTo>
                <a:cubicBezTo>
                  <a:pt x="2345480" y="1449302"/>
                  <a:pt x="2323552" y="1454159"/>
                  <a:pt x="2306973" y="1459685"/>
                </a:cubicBezTo>
                <a:cubicBezTo>
                  <a:pt x="2298584" y="1470870"/>
                  <a:pt x="2293439" y="1485485"/>
                  <a:pt x="2281806" y="1493241"/>
                </a:cubicBezTo>
                <a:cubicBezTo>
                  <a:pt x="2234272" y="1524931"/>
                  <a:pt x="2072072" y="1517989"/>
                  <a:pt x="2063692" y="1518408"/>
                </a:cubicBezTo>
                <a:cubicBezTo>
                  <a:pt x="1968752" y="1550055"/>
                  <a:pt x="2031107" y="1532543"/>
                  <a:pt x="1812022" y="1518408"/>
                </a:cubicBezTo>
                <a:cubicBezTo>
                  <a:pt x="1800516" y="1517666"/>
                  <a:pt x="1789862" y="1511772"/>
                  <a:pt x="1778466" y="1510019"/>
                </a:cubicBezTo>
                <a:cubicBezTo>
                  <a:pt x="1753439" y="1506169"/>
                  <a:pt x="1728132" y="1504426"/>
                  <a:pt x="1702965" y="1501630"/>
                </a:cubicBezTo>
                <a:cubicBezTo>
                  <a:pt x="1691780" y="1498834"/>
                  <a:pt x="1680664" y="1495742"/>
                  <a:pt x="1669409" y="1493241"/>
                </a:cubicBezTo>
                <a:cubicBezTo>
                  <a:pt x="1655490" y="1490148"/>
                  <a:pt x="1640815" y="1489859"/>
                  <a:pt x="1627464" y="1484852"/>
                </a:cubicBezTo>
                <a:cubicBezTo>
                  <a:pt x="1618024" y="1481312"/>
                  <a:pt x="1611315" y="1472583"/>
                  <a:pt x="1602297" y="1468074"/>
                </a:cubicBezTo>
                <a:cubicBezTo>
                  <a:pt x="1594388" y="1464119"/>
                  <a:pt x="1585410" y="1462790"/>
                  <a:pt x="1577130" y="1459685"/>
                </a:cubicBezTo>
                <a:cubicBezTo>
                  <a:pt x="1563030" y="1454398"/>
                  <a:pt x="1548654" y="1449641"/>
                  <a:pt x="1535185" y="1442907"/>
                </a:cubicBezTo>
                <a:cubicBezTo>
                  <a:pt x="1526167" y="1438398"/>
                  <a:pt x="1519036" y="1430638"/>
                  <a:pt x="1510018" y="1426129"/>
                </a:cubicBezTo>
                <a:cubicBezTo>
                  <a:pt x="1440554" y="1391397"/>
                  <a:pt x="1531809" y="1449045"/>
                  <a:pt x="1459684" y="1400962"/>
                </a:cubicBezTo>
                <a:cubicBezTo>
                  <a:pt x="1454092" y="1392573"/>
                  <a:pt x="1447416" y="1384813"/>
                  <a:pt x="1442907" y="1375795"/>
                </a:cubicBezTo>
                <a:cubicBezTo>
                  <a:pt x="1436202" y="1362384"/>
                  <a:pt x="1429713" y="1329617"/>
                  <a:pt x="1426129" y="1317072"/>
                </a:cubicBezTo>
                <a:cubicBezTo>
                  <a:pt x="1423700" y="1308569"/>
                  <a:pt x="1420169" y="1300408"/>
                  <a:pt x="1417740" y="1291905"/>
                </a:cubicBezTo>
                <a:cubicBezTo>
                  <a:pt x="1414573" y="1280819"/>
                  <a:pt x="1413893" y="1268946"/>
                  <a:pt x="1409351" y="1258349"/>
                </a:cubicBezTo>
                <a:cubicBezTo>
                  <a:pt x="1405379" y="1249082"/>
                  <a:pt x="1398166" y="1241571"/>
                  <a:pt x="1392573" y="1233182"/>
                </a:cubicBezTo>
                <a:cubicBezTo>
                  <a:pt x="1406683" y="1148522"/>
                  <a:pt x="1384588" y="1178034"/>
                  <a:pt x="1510018" y="1191237"/>
                </a:cubicBezTo>
                <a:cubicBezTo>
                  <a:pt x="1559549" y="1196451"/>
                  <a:pt x="1563189" y="1200572"/>
                  <a:pt x="1610686" y="1216404"/>
                </a:cubicBezTo>
                <a:cubicBezTo>
                  <a:pt x="1619075" y="1219200"/>
                  <a:pt x="1628495" y="1219888"/>
                  <a:pt x="1635853" y="1224793"/>
                </a:cubicBezTo>
                <a:cubicBezTo>
                  <a:pt x="1661128" y="1241643"/>
                  <a:pt x="1664774" y="1245577"/>
                  <a:pt x="1694576" y="1258349"/>
                </a:cubicBezTo>
                <a:cubicBezTo>
                  <a:pt x="1714690" y="1266969"/>
                  <a:pt x="1732014" y="1269046"/>
                  <a:pt x="1753299" y="1275127"/>
                </a:cubicBezTo>
                <a:cubicBezTo>
                  <a:pt x="1761802" y="1277556"/>
                  <a:pt x="1769887" y="1281371"/>
                  <a:pt x="1778466" y="1283516"/>
                </a:cubicBezTo>
                <a:cubicBezTo>
                  <a:pt x="1792299" y="1286974"/>
                  <a:pt x="1806578" y="1288447"/>
                  <a:pt x="1820411" y="1291905"/>
                </a:cubicBezTo>
                <a:cubicBezTo>
                  <a:pt x="1828990" y="1294050"/>
                  <a:pt x="1836907" y="1298560"/>
                  <a:pt x="1845578" y="1300294"/>
                </a:cubicBezTo>
                <a:cubicBezTo>
                  <a:pt x="1864967" y="1304172"/>
                  <a:pt x="1884727" y="1305887"/>
                  <a:pt x="1904301" y="1308683"/>
                </a:cubicBezTo>
                <a:cubicBezTo>
                  <a:pt x="1960228" y="1305887"/>
                  <a:pt x="2016249" y="1304589"/>
                  <a:pt x="2072081" y="1300294"/>
                </a:cubicBezTo>
                <a:cubicBezTo>
                  <a:pt x="2094548" y="1298566"/>
                  <a:pt x="2125300" y="1293065"/>
                  <a:pt x="2147582" y="1283516"/>
                </a:cubicBezTo>
                <a:cubicBezTo>
                  <a:pt x="2159076" y="1278590"/>
                  <a:pt x="2170733" y="1273675"/>
                  <a:pt x="2181138" y="1266738"/>
                </a:cubicBezTo>
                <a:cubicBezTo>
                  <a:pt x="2218034" y="1242140"/>
                  <a:pt x="2246541" y="1228210"/>
                  <a:pt x="2265028" y="1191237"/>
                </a:cubicBezTo>
                <a:cubicBezTo>
                  <a:pt x="2284310" y="1152672"/>
                  <a:pt x="2279515" y="1153117"/>
                  <a:pt x="2290195" y="1115736"/>
                </a:cubicBezTo>
                <a:cubicBezTo>
                  <a:pt x="2307392" y="1055546"/>
                  <a:pt x="2289917" y="1133902"/>
                  <a:pt x="2306973" y="1048624"/>
                </a:cubicBezTo>
                <a:cubicBezTo>
                  <a:pt x="2306303" y="1036561"/>
                  <a:pt x="2309689" y="858393"/>
                  <a:pt x="2273417" y="822121"/>
                </a:cubicBezTo>
                <a:lnTo>
                  <a:pt x="2248250" y="796954"/>
                </a:lnTo>
                <a:cubicBezTo>
                  <a:pt x="2245454" y="782973"/>
                  <a:pt x="2244867" y="768360"/>
                  <a:pt x="2239861" y="755010"/>
                </a:cubicBezTo>
                <a:cubicBezTo>
                  <a:pt x="2236321" y="745570"/>
                  <a:pt x="2227592" y="738861"/>
                  <a:pt x="2223083" y="729843"/>
                </a:cubicBezTo>
                <a:cubicBezTo>
                  <a:pt x="2219128" y="721934"/>
                  <a:pt x="2218353" y="712726"/>
                  <a:pt x="2214694" y="704676"/>
                </a:cubicBezTo>
                <a:cubicBezTo>
                  <a:pt x="2204344" y="681907"/>
                  <a:pt x="2198824" y="655250"/>
                  <a:pt x="2181138" y="637564"/>
                </a:cubicBezTo>
                <a:cubicBezTo>
                  <a:pt x="2164360" y="620786"/>
                  <a:pt x="2153314" y="594733"/>
                  <a:pt x="2130804" y="587230"/>
                </a:cubicBezTo>
                <a:lnTo>
                  <a:pt x="2080470" y="570452"/>
                </a:lnTo>
                <a:cubicBezTo>
                  <a:pt x="2055303" y="573248"/>
                  <a:pt x="2028766" y="570187"/>
                  <a:pt x="2004969" y="578841"/>
                </a:cubicBezTo>
                <a:cubicBezTo>
                  <a:pt x="1990277" y="584184"/>
                  <a:pt x="1985248" y="618283"/>
                  <a:pt x="1979802" y="629175"/>
                </a:cubicBezTo>
                <a:cubicBezTo>
                  <a:pt x="1975293" y="638193"/>
                  <a:pt x="1967533" y="645324"/>
                  <a:pt x="1963024" y="654342"/>
                </a:cubicBezTo>
                <a:cubicBezTo>
                  <a:pt x="1959069" y="662251"/>
                  <a:pt x="1958118" y="671381"/>
                  <a:pt x="1954635" y="679509"/>
                </a:cubicBezTo>
                <a:cubicBezTo>
                  <a:pt x="1949709" y="691003"/>
                  <a:pt x="1943450" y="701880"/>
                  <a:pt x="1937857" y="713065"/>
                </a:cubicBezTo>
                <a:cubicBezTo>
                  <a:pt x="1916580" y="819450"/>
                  <a:pt x="1945092" y="704572"/>
                  <a:pt x="1912690" y="780176"/>
                </a:cubicBezTo>
                <a:cubicBezTo>
                  <a:pt x="1908148" y="790773"/>
                  <a:pt x="1908843" y="803135"/>
                  <a:pt x="1904301" y="813732"/>
                </a:cubicBezTo>
                <a:cubicBezTo>
                  <a:pt x="1897377" y="829889"/>
                  <a:pt x="1875314" y="853988"/>
                  <a:pt x="1862356" y="864066"/>
                </a:cubicBezTo>
                <a:cubicBezTo>
                  <a:pt x="1846439" y="876446"/>
                  <a:pt x="1831795" y="893667"/>
                  <a:pt x="1812022" y="897622"/>
                </a:cubicBezTo>
                <a:cubicBezTo>
                  <a:pt x="1770757" y="905875"/>
                  <a:pt x="1713364" y="918967"/>
                  <a:pt x="1669409" y="922789"/>
                </a:cubicBezTo>
                <a:cubicBezTo>
                  <a:pt x="1624749" y="926672"/>
                  <a:pt x="1579926" y="928382"/>
                  <a:pt x="1535185" y="931178"/>
                </a:cubicBezTo>
                <a:cubicBezTo>
                  <a:pt x="1524000" y="933974"/>
                  <a:pt x="1512424" y="935519"/>
                  <a:pt x="1501629" y="939567"/>
                </a:cubicBezTo>
                <a:cubicBezTo>
                  <a:pt x="1477300" y="948691"/>
                  <a:pt x="1463770" y="959214"/>
                  <a:pt x="1442907" y="973123"/>
                </a:cubicBezTo>
                <a:cubicBezTo>
                  <a:pt x="1440111" y="981512"/>
                  <a:pt x="1439423" y="990932"/>
                  <a:pt x="1434518" y="998290"/>
                </a:cubicBezTo>
                <a:cubicBezTo>
                  <a:pt x="1397412" y="1053949"/>
                  <a:pt x="1420020" y="993731"/>
                  <a:pt x="1392573" y="1048624"/>
                </a:cubicBezTo>
                <a:cubicBezTo>
                  <a:pt x="1388618" y="1056533"/>
                  <a:pt x="1389708" y="1066886"/>
                  <a:pt x="1384184" y="1073791"/>
                </a:cubicBezTo>
                <a:cubicBezTo>
                  <a:pt x="1366891" y="1095407"/>
                  <a:pt x="1342754" y="1110898"/>
                  <a:pt x="1325461" y="1132514"/>
                </a:cubicBezTo>
                <a:cubicBezTo>
                  <a:pt x="1284494" y="1183723"/>
                  <a:pt x="1304566" y="1161798"/>
                  <a:pt x="1266738" y="1199626"/>
                </a:cubicBezTo>
                <a:cubicBezTo>
                  <a:pt x="1249687" y="1250780"/>
                  <a:pt x="1258108" y="1240230"/>
                  <a:pt x="1233182" y="1275127"/>
                </a:cubicBezTo>
                <a:cubicBezTo>
                  <a:pt x="1225055" y="1286504"/>
                  <a:pt x="1218631" y="1299584"/>
                  <a:pt x="1208015" y="1308683"/>
                </a:cubicBezTo>
                <a:cubicBezTo>
                  <a:pt x="1198520" y="1316822"/>
                  <a:pt x="1186070" y="1320817"/>
                  <a:pt x="1174459" y="1325461"/>
                </a:cubicBezTo>
                <a:cubicBezTo>
                  <a:pt x="1117262" y="1348340"/>
                  <a:pt x="1117134" y="1343016"/>
                  <a:pt x="1048624" y="1350628"/>
                </a:cubicBezTo>
                <a:cubicBezTo>
                  <a:pt x="1026030" y="1348574"/>
                  <a:pt x="887390" y="1365563"/>
                  <a:pt x="838899" y="1317072"/>
                </a:cubicBezTo>
                <a:cubicBezTo>
                  <a:pt x="829012" y="1307185"/>
                  <a:pt x="822121" y="1294701"/>
                  <a:pt x="813732" y="1283516"/>
                </a:cubicBezTo>
                <a:cubicBezTo>
                  <a:pt x="793308" y="1222244"/>
                  <a:pt x="801243" y="1250340"/>
                  <a:pt x="788565" y="1199626"/>
                </a:cubicBezTo>
                <a:cubicBezTo>
                  <a:pt x="791361" y="1157681"/>
                  <a:pt x="792312" y="1115572"/>
                  <a:pt x="796954" y="1073791"/>
                </a:cubicBezTo>
                <a:cubicBezTo>
                  <a:pt x="797931" y="1065002"/>
                  <a:pt x="799682" y="1055417"/>
                  <a:pt x="805343" y="1048624"/>
                </a:cubicBezTo>
                <a:cubicBezTo>
                  <a:pt x="814294" y="1037883"/>
                  <a:pt x="827266" y="1031213"/>
                  <a:pt x="838899" y="1023457"/>
                </a:cubicBezTo>
                <a:cubicBezTo>
                  <a:pt x="852466" y="1014412"/>
                  <a:pt x="867017" y="1006932"/>
                  <a:pt x="880844" y="998290"/>
                </a:cubicBezTo>
                <a:cubicBezTo>
                  <a:pt x="911480" y="979142"/>
                  <a:pt x="903115" y="980356"/>
                  <a:pt x="939567" y="964734"/>
                </a:cubicBezTo>
                <a:cubicBezTo>
                  <a:pt x="947695" y="961251"/>
                  <a:pt x="956825" y="960300"/>
                  <a:pt x="964734" y="956345"/>
                </a:cubicBezTo>
                <a:cubicBezTo>
                  <a:pt x="1029806" y="923809"/>
                  <a:pt x="989517" y="930035"/>
                  <a:pt x="1073791" y="897622"/>
                </a:cubicBezTo>
                <a:cubicBezTo>
                  <a:pt x="1110143" y="883640"/>
                  <a:pt x="1148011" y="873095"/>
                  <a:pt x="1182848" y="855677"/>
                </a:cubicBezTo>
                <a:cubicBezTo>
                  <a:pt x="1226716" y="833743"/>
                  <a:pt x="1204272" y="841932"/>
                  <a:pt x="1249960" y="830510"/>
                </a:cubicBezTo>
                <a:cubicBezTo>
                  <a:pt x="1349569" y="747503"/>
                  <a:pt x="1250815" y="823286"/>
                  <a:pt x="1350628" y="763399"/>
                </a:cubicBezTo>
                <a:cubicBezTo>
                  <a:pt x="1405840" y="730273"/>
                  <a:pt x="1364114" y="746386"/>
                  <a:pt x="1417740" y="704676"/>
                </a:cubicBezTo>
                <a:cubicBezTo>
                  <a:pt x="1459729" y="672018"/>
                  <a:pt x="1455524" y="692048"/>
                  <a:pt x="1484851" y="654342"/>
                </a:cubicBezTo>
                <a:cubicBezTo>
                  <a:pt x="1552168" y="567792"/>
                  <a:pt x="1491024" y="641995"/>
                  <a:pt x="1535185" y="553674"/>
                </a:cubicBezTo>
                <a:cubicBezTo>
                  <a:pt x="1573897" y="476250"/>
                  <a:pt x="1562675" y="510826"/>
                  <a:pt x="1577130" y="453006"/>
                </a:cubicBezTo>
                <a:cubicBezTo>
                  <a:pt x="1574334" y="411061"/>
                  <a:pt x="1575652" y="368637"/>
                  <a:pt x="1568741" y="327171"/>
                </a:cubicBezTo>
                <a:cubicBezTo>
                  <a:pt x="1567083" y="317226"/>
                  <a:pt x="1556472" y="311022"/>
                  <a:pt x="1551963" y="302004"/>
                </a:cubicBezTo>
                <a:cubicBezTo>
                  <a:pt x="1548008" y="294095"/>
                  <a:pt x="1547529" y="284746"/>
                  <a:pt x="1543574" y="276837"/>
                </a:cubicBezTo>
                <a:cubicBezTo>
                  <a:pt x="1524962" y="239614"/>
                  <a:pt x="1522369" y="250194"/>
                  <a:pt x="1476462" y="234892"/>
                </a:cubicBezTo>
                <a:lnTo>
                  <a:pt x="1451295" y="226503"/>
                </a:lnTo>
                <a:cubicBezTo>
                  <a:pt x="1414943" y="232096"/>
                  <a:pt x="1378459" y="236889"/>
                  <a:pt x="1342239" y="243281"/>
                </a:cubicBezTo>
                <a:cubicBezTo>
                  <a:pt x="1319855" y="247231"/>
                  <a:pt x="1304473" y="253073"/>
                  <a:pt x="1283516" y="260059"/>
                </a:cubicBezTo>
                <a:cubicBezTo>
                  <a:pt x="1275127" y="268448"/>
                  <a:pt x="1268220" y="278645"/>
                  <a:pt x="1258349" y="285226"/>
                </a:cubicBezTo>
                <a:cubicBezTo>
                  <a:pt x="1250991" y="290131"/>
                  <a:pt x="1241091" y="289660"/>
                  <a:pt x="1233182" y="293615"/>
                </a:cubicBezTo>
                <a:cubicBezTo>
                  <a:pt x="1224164" y="298124"/>
                  <a:pt x="1216404" y="304800"/>
                  <a:pt x="1208015" y="310393"/>
                </a:cubicBezTo>
                <a:cubicBezTo>
                  <a:pt x="1192123" y="358070"/>
                  <a:pt x="1205879" y="329307"/>
                  <a:pt x="1149292" y="385894"/>
                </a:cubicBezTo>
                <a:cubicBezTo>
                  <a:pt x="1022694" y="512492"/>
                  <a:pt x="1198982" y="338736"/>
                  <a:pt x="1057013" y="469784"/>
                </a:cubicBezTo>
                <a:cubicBezTo>
                  <a:pt x="1036672" y="488560"/>
                  <a:pt x="1017864" y="508933"/>
                  <a:pt x="998290" y="528507"/>
                </a:cubicBezTo>
                <a:cubicBezTo>
                  <a:pt x="967248" y="559549"/>
                  <a:pt x="970292" y="554652"/>
                  <a:pt x="939567" y="595619"/>
                </a:cubicBezTo>
                <a:cubicBezTo>
                  <a:pt x="919144" y="622850"/>
                  <a:pt x="923139" y="625990"/>
                  <a:pt x="897622" y="654342"/>
                </a:cubicBezTo>
                <a:cubicBezTo>
                  <a:pt x="881749" y="671979"/>
                  <a:pt x="863161" y="687039"/>
                  <a:pt x="847288" y="704676"/>
                </a:cubicBezTo>
                <a:cubicBezTo>
                  <a:pt x="746626" y="816522"/>
                  <a:pt x="900412" y="662738"/>
                  <a:pt x="788565" y="763399"/>
                </a:cubicBezTo>
                <a:cubicBezTo>
                  <a:pt x="721993" y="823313"/>
                  <a:pt x="764462" y="804988"/>
                  <a:pt x="713064" y="822121"/>
                </a:cubicBezTo>
                <a:cubicBezTo>
                  <a:pt x="692495" y="842690"/>
                  <a:pt x="671946" y="866403"/>
                  <a:pt x="645952" y="880844"/>
                </a:cubicBezTo>
                <a:cubicBezTo>
                  <a:pt x="632788" y="888157"/>
                  <a:pt x="618107" y="892335"/>
                  <a:pt x="604007" y="897622"/>
                </a:cubicBezTo>
                <a:cubicBezTo>
                  <a:pt x="564086" y="912592"/>
                  <a:pt x="587848" y="899628"/>
                  <a:pt x="536895" y="922789"/>
                </a:cubicBezTo>
                <a:cubicBezTo>
                  <a:pt x="519818" y="930551"/>
                  <a:pt x="502959" y="938846"/>
                  <a:pt x="486562" y="947956"/>
                </a:cubicBezTo>
                <a:cubicBezTo>
                  <a:pt x="477748" y="952852"/>
                  <a:pt x="470413" y="960225"/>
                  <a:pt x="461395" y="964734"/>
                </a:cubicBezTo>
                <a:cubicBezTo>
                  <a:pt x="426000" y="982431"/>
                  <a:pt x="399521" y="986353"/>
                  <a:pt x="360727" y="998290"/>
                </a:cubicBezTo>
                <a:cubicBezTo>
                  <a:pt x="343824" y="1003491"/>
                  <a:pt x="327481" y="1010511"/>
                  <a:pt x="310393" y="1015068"/>
                </a:cubicBezTo>
                <a:cubicBezTo>
                  <a:pt x="285483" y="1021711"/>
                  <a:pt x="259802" y="1025203"/>
                  <a:pt x="234892" y="1031846"/>
                </a:cubicBezTo>
                <a:cubicBezTo>
                  <a:pt x="217804" y="1036403"/>
                  <a:pt x="184558" y="1048624"/>
                  <a:pt x="184558" y="1048624"/>
                </a:cubicBezTo>
                <a:cubicBezTo>
                  <a:pt x="176169" y="1045828"/>
                  <a:pt x="167519" y="1043718"/>
                  <a:pt x="159391" y="1040235"/>
                </a:cubicBezTo>
                <a:cubicBezTo>
                  <a:pt x="123233" y="1024739"/>
                  <a:pt x="85731" y="1000131"/>
                  <a:pt x="58723" y="973123"/>
                </a:cubicBezTo>
                <a:cubicBezTo>
                  <a:pt x="50334" y="964734"/>
                  <a:pt x="41151" y="957070"/>
                  <a:pt x="33556" y="947956"/>
                </a:cubicBezTo>
                <a:cubicBezTo>
                  <a:pt x="27101" y="940211"/>
                  <a:pt x="20873" y="932002"/>
                  <a:pt x="16778" y="922789"/>
                </a:cubicBezTo>
                <a:cubicBezTo>
                  <a:pt x="9595" y="906628"/>
                  <a:pt x="0" y="872455"/>
                  <a:pt x="0" y="872455"/>
                </a:cubicBezTo>
                <a:cubicBezTo>
                  <a:pt x="4359" y="815786"/>
                  <a:pt x="-6205" y="773764"/>
                  <a:pt x="25167" y="729843"/>
                </a:cubicBezTo>
                <a:cubicBezTo>
                  <a:pt x="32063" y="720189"/>
                  <a:pt x="40463" y="711257"/>
                  <a:pt x="50334" y="704676"/>
                </a:cubicBezTo>
                <a:cubicBezTo>
                  <a:pt x="57692" y="699771"/>
                  <a:pt x="67112" y="699083"/>
                  <a:pt x="75501" y="696287"/>
                </a:cubicBezTo>
                <a:cubicBezTo>
                  <a:pt x="167964" y="619234"/>
                  <a:pt x="81262" y="686520"/>
                  <a:pt x="184558" y="620786"/>
                </a:cubicBezTo>
                <a:cubicBezTo>
                  <a:pt x="196354" y="613280"/>
                  <a:pt x="206258" y="603029"/>
                  <a:pt x="218114" y="595619"/>
                </a:cubicBezTo>
                <a:cubicBezTo>
                  <a:pt x="228719" y="588991"/>
                  <a:pt x="240812" y="585046"/>
                  <a:pt x="251670" y="578841"/>
                </a:cubicBezTo>
                <a:cubicBezTo>
                  <a:pt x="282647" y="561140"/>
                  <a:pt x="273519" y="559113"/>
                  <a:pt x="310393" y="545285"/>
                </a:cubicBezTo>
                <a:cubicBezTo>
                  <a:pt x="358561" y="527222"/>
                  <a:pt x="336916" y="548802"/>
                  <a:pt x="394283" y="520118"/>
                </a:cubicBezTo>
                <a:cubicBezTo>
                  <a:pt x="412319" y="511100"/>
                  <a:pt x="425487" y="492939"/>
                  <a:pt x="444617" y="486562"/>
                </a:cubicBezTo>
                <a:cubicBezTo>
                  <a:pt x="492159" y="470715"/>
                  <a:pt x="449467" y="486967"/>
                  <a:pt x="511729" y="453006"/>
                </a:cubicBezTo>
                <a:cubicBezTo>
                  <a:pt x="573439" y="419346"/>
                  <a:pt x="553529" y="434058"/>
                  <a:pt x="620785" y="402672"/>
                </a:cubicBezTo>
                <a:cubicBezTo>
                  <a:pt x="714562" y="358910"/>
                  <a:pt x="657538" y="379236"/>
                  <a:pt x="713064" y="360727"/>
                </a:cubicBezTo>
                <a:cubicBezTo>
                  <a:pt x="794204" y="299872"/>
                  <a:pt x="707735" y="359197"/>
                  <a:pt x="771787" y="327171"/>
                </a:cubicBezTo>
                <a:cubicBezTo>
                  <a:pt x="800890" y="312619"/>
                  <a:pt x="842501" y="267247"/>
                  <a:pt x="864066" y="260059"/>
                </a:cubicBezTo>
                <a:cubicBezTo>
                  <a:pt x="872455" y="257263"/>
                  <a:pt x="881503" y="255964"/>
                  <a:pt x="889233" y="251670"/>
                </a:cubicBezTo>
                <a:cubicBezTo>
                  <a:pt x="906860" y="241877"/>
                  <a:pt x="922789" y="229299"/>
                  <a:pt x="939567" y="218114"/>
                </a:cubicBezTo>
                <a:lnTo>
                  <a:pt x="964734" y="201336"/>
                </a:lnTo>
                <a:cubicBezTo>
                  <a:pt x="961938" y="167780"/>
                  <a:pt x="960795" y="134045"/>
                  <a:pt x="956345" y="100668"/>
                </a:cubicBezTo>
                <a:cubicBezTo>
                  <a:pt x="955176" y="91903"/>
                  <a:pt x="954209" y="81754"/>
                  <a:pt x="947956" y="75501"/>
                </a:cubicBezTo>
                <a:cubicBezTo>
                  <a:pt x="933697" y="61242"/>
                  <a:pt x="897622" y="41945"/>
                  <a:pt x="897622" y="41945"/>
                </a:cubicBezTo>
                <a:cubicBezTo>
                  <a:pt x="876457" y="10197"/>
                  <a:pt x="887973" y="23907"/>
                  <a:pt x="864066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52D55AE-96F0-4065-9F77-4AEA6391055A}"/>
              </a:ext>
            </a:extLst>
          </p:cNvPr>
          <p:cNvSpPr/>
          <p:nvPr/>
        </p:nvSpPr>
        <p:spPr>
          <a:xfrm>
            <a:off x="2030593" y="2628076"/>
            <a:ext cx="1184274" cy="662730"/>
          </a:xfrm>
          <a:custGeom>
            <a:avLst/>
            <a:gdLst>
              <a:gd name="connsiteX0" fmla="*/ 496376 w 1184274"/>
              <a:gd name="connsiteY0" fmla="*/ 58723 h 662730"/>
              <a:gd name="connsiteX1" fmla="*/ 353763 w 1184274"/>
              <a:gd name="connsiteY1" fmla="*/ 58723 h 662730"/>
              <a:gd name="connsiteX2" fmla="*/ 303429 w 1184274"/>
              <a:gd name="connsiteY2" fmla="*/ 33556 h 662730"/>
              <a:gd name="connsiteX3" fmla="*/ 269874 w 1184274"/>
              <a:gd name="connsiteY3" fmla="*/ 25167 h 662730"/>
              <a:gd name="connsiteX4" fmla="*/ 227929 w 1184274"/>
              <a:gd name="connsiteY4" fmla="*/ 16778 h 662730"/>
              <a:gd name="connsiteX5" fmla="*/ 177595 w 1184274"/>
              <a:gd name="connsiteY5" fmla="*/ 0 h 662730"/>
              <a:gd name="connsiteX6" fmla="*/ 34982 w 1184274"/>
              <a:gd name="connsiteY6" fmla="*/ 8389 h 662730"/>
              <a:gd name="connsiteX7" fmla="*/ 1426 w 1184274"/>
              <a:gd name="connsiteY7" fmla="*/ 25167 h 662730"/>
              <a:gd name="connsiteX8" fmla="*/ 9815 w 1184274"/>
              <a:gd name="connsiteY8" fmla="*/ 58723 h 662730"/>
              <a:gd name="connsiteX9" fmla="*/ 26593 w 1184274"/>
              <a:gd name="connsiteY9" fmla="*/ 109056 h 662730"/>
              <a:gd name="connsiteX10" fmla="*/ 43371 w 1184274"/>
              <a:gd name="connsiteY10" fmla="*/ 176168 h 662730"/>
              <a:gd name="connsiteX11" fmla="*/ 60149 w 1184274"/>
              <a:gd name="connsiteY11" fmla="*/ 201335 h 662730"/>
              <a:gd name="connsiteX12" fmla="*/ 102094 w 1184274"/>
              <a:gd name="connsiteY12" fmla="*/ 302003 h 662730"/>
              <a:gd name="connsiteX13" fmla="*/ 135650 w 1184274"/>
              <a:gd name="connsiteY13" fmla="*/ 360726 h 662730"/>
              <a:gd name="connsiteX14" fmla="*/ 144039 w 1184274"/>
              <a:gd name="connsiteY14" fmla="*/ 385893 h 662730"/>
              <a:gd name="connsiteX15" fmla="*/ 177595 w 1184274"/>
              <a:gd name="connsiteY15" fmla="*/ 436227 h 662730"/>
              <a:gd name="connsiteX16" fmla="*/ 194373 w 1184274"/>
              <a:gd name="connsiteY16" fmla="*/ 486561 h 662730"/>
              <a:gd name="connsiteX17" fmla="*/ 211151 w 1184274"/>
              <a:gd name="connsiteY17" fmla="*/ 511728 h 662730"/>
              <a:gd name="connsiteX18" fmla="*/ 219540 w 1184274"/>
              <a:gd name="connsiteY18" fmla="*/ 536895 h 662730"/>
              <a:gd name="connsiteX19" fmla="*/ 244707 w 1184274"/>
              <a:gd name="connsiteY19" fmla="*/ 553673 h 662730"/>
              <a:gd name="connsiteX20" fmla="*/ 278262 w 1184274"/>
              <a:gd name="connsiteY20" fmla="*/ 604007 h 662730"/>
              <a:gd name="connsiteX21" fmla="*/ 295040 w 1184274"/>
              <a:gd name="connsiteY21" fmla="*/ 629174 h 662730"/>
              <a:gd name="connsiteX22" fmla="*/ 328596 w 1184274"/>
              <a:gd name="connsiteY22" fmla="*/ 637563 h 662730"/>
              <a:gd name="connsiteX23" fmla="*/ 378930 w 1184274"/>
              <a:gd name="connsiteY23" fmla="*/ 654341 h 662730"/>
              <a:gd name="connsiteX24" fmla="*/ 404097 w 1184274"/>
              <a:gd name="connsiteY24" fmla="*/ 662730 h 662730"/>
              <a:gd name="connsiteX25" fmla="*/ 563488 w 1184274"/>
              <a:gd name="connsiteY25" fmla="*/ 654341 h 662730"/>
              <a:gd name="connsiteX26" fmla="*/ 588655 w 1184274"/>
              <a:gd name="connsiteY26" fmla="*/ 637563 h 662730"/>
              <a:gd name="connsiteX27" fmla="*/ 638989 w 1184274"/>
              <a:gd name="connsiteY27" fmla="*/ 620785 h 662730"/>
              <a:gd name="connsiteX28" fmla="*/ 697712 w 1184274"/>
              <a:gd name="connsiteY28" fmla="*/ 604007 h 662730"/>
              <a:gd name="connsiteX29" fmla="*/ 823547 w 1184274"/>
              <a:gd name="connsiteY29" fmla="*/ 587229 h 662730"/>
              <a:gd name="connsiteX30" fmla="*/ 907437 w 1184274"/>
              <a:gd name="connsiteY30" fmla="*/ 570451 h 662730"/>
              <a:gd name="connsiteX31" fmla="*/ 957771 w 1184274"/>
              <a:gd name="connsiteY31" fmla="*/ 562062 h 662730"/>
              <a:gd name="connsiteX32" fmla="*/ 1008105 w 1184274"/>
              <a:gd name="connsiteY32" fmla="*/ 528506 h 662730"/>
              <a:gd name="connsiteX33" fmla="*/ 1041661 w 1184274"/>
              <a:gd name="connsiteY33" fmla="*/ 503339 h 662730"/>
              <a:gd name="connsiteX34" fmla="*/ 1075217 w 1184274"/>
              <a:gd name="connsiteY34" fmla="*/ 494950 h 662730"/>
              <a:gd name="connsiteX35" fmla="*/ 1100384 w 1184274"/>
              <a:gd name="connsiteY35" fmla="*/ 478172 h 662730"/>
              <a:gd name="connsiteX36" fmla="*/ 1150718 w 1184274"/>
              <a:gd name="connsiteY36" fmla="*/ 444616 h 662730"/>
              <a:gd name="connsiteX37" fmla="*/ 1184274 w 1184274"/>
              <a:gd name="connsiteY37" fmla="*/ 394282 h 662730"/>
              <a:gd name="connsiteX38" fmla="*/ 1175885 w 1184274"/>
              <a:gd name="connsiteY38" fmla="*/ 327170 h 662730"/>
              <a:gd name="connsiteX39" fmla="*/ 1167496 w 1184274"/>
              <a:gd name="connsiteY39" fmla="*/ 302003 h 662730"/>
              <a:gd name="connsiteX40" fmla="*/ 1142329 w 1184274"/>
              <a:gd name="connsiteY40" fmla="*/ 293614 h 662730"/>
              <a:gd name="connsiteX41" fmla="*/ 1066828 w 1184274"/>
              <a:gd name="connsiteY41" fmla="*/ 268447 h 662730"/>
              <a:gd name="connsiteX42" fmla="*/ 798380 w 1184274"/>
              <a:gd name="connsiteY42" fmla="*/ 260058 h 662730"/>
              <a:gd name="connsiteX43" fmla="*/ 756435 w 1184274"/>
              <a:gd name="connsiteY43" fmla="*/ 251669 h 662730"/>
              <a:gd name="connsiteX44" fmla="*/ 731268 w 1184274"/>
              <a:gd name="connsiteY44" fmla="*/ 243280 h 662730"/>
              <a:gd name="connsiteX45" fmla="*/ 697712 w 1184274"/>
              <a:gd name="connsiteY45" fmla="*/ 234891 h 662730"/>
              <a:gd name="connsiteX46" fmla="*/ 622211 w 1184274"/>
              <a:gd name="connsiteY46" fmla="*/ 167779 h 662730"/>
              <a:gd name="connsiteX47" fmla="*/ 597044 w 1184274"/>
              <a:gd name="connsiteY47" fmla="*/ 159390 h 662730"/>
              <a:gd name="connsiteX48" fmla="*/ 571877 w 1184274"/>
              <a:gd name="connsiteY48" fmla="*/ 142612 h 662730"/>
              <a:gd name="connsiteX49" fmla="*/ 521543 w 1184274"/>
              <a:gd name="connsiteY49" fmla="*/ 117445 h 662730"/>
              <a:gd name="connsiteX50" fmla="*/ 496376 w 1184274"/>
              <a:gd name="connsiteY50" fmla="*/ 58723 h 66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84274" h="662730">
                <a:moveTo>
                  <a:pt x="496376" y="58723"/>
                </a:moveTo>
                <a:cubicBezTo>
                  <a:pt x="468413" y="48936"/>
                  <a:pt x="444651" y="71707"/>
                  <a:pt x="353763" y="58723"/>
                </a:cubicBezTo>
                <a:cubicBezTo>
                  <a:pt x="318415" y="53673"/>
                  <a:pt x="336656" y="47797"/>
                  <a:pt x="303429" y="33556"/>
                </a:cubicBezTo>
                <a:cubicBezTo>
                  <a:pt x="292832" y="29014"/>
                  <a:pt x="281129" y="27668"/>
                  <a:pt x="269874" y="25167"/>
                </a:cubicBezTo>
                <a:cubicBezTo>
                  <a:pt x="255955" y="22074"/>
                  <a:pt x="241685" y="20530"/>
                  <a:pt x="227929" y="16778"/>
                </a:cubicBezTo>
                <a:cubicBezTo>
                  <a:pt x="210867" y="12125"/>
                  <a:pt x="177595" y="0"/>
                  <a:pt x="177595" y="0"/>
                </a:cubicBezTo>
                <a:cubicBezTo>
                  <a:pt x="130057" y="2796"/>
                  <a:pt x="82123" y="1655"/>
                  <a:pt x="34982" y="8389"/>
                </a:cubicBezTo>
                <a:cubicBezTo>
                  <a:pt x="22602" y="10158"/>
                  <a:pt x="7019" y="13982"/>
                  <a:pt x="1426" y="25167"/>
                </a:cubicBezTo>
                <a:cubicBezTo>
                  <a:pt x="-3730" y="35479"/>
                  <a:pt x="6502" y="47680"/>
                  <a:pt x="9815" y="58723"/>
                </a:cubicBezTo>
                <a:cubicBezTo>
                  <a:pt x="14897" y="75662"/>
                  <a:pt x="22304" y="91899"/>
                  <a:pt x="26593" y="109056"/>
                </a:cubicBezTo>
                <a:cubicBezTo>
                  <a:pt x="32186" y="131427"/>
                  <a:pt x="30580" y="156982"/>
                  <a:pt x="43371" y="176168"/>
                </a:cubicBezTo>
                <a:cubicBezTo>
                  <a:pt x="48964" y="184557"/>
                  <a:pt x="56271" y="192028"/>
                  <a:pt x="60149" y="201335"/>
                </a:cubicBezTo>
                <a:cubicBezTo>
                  <a:pt x="107408" y="314756"/>
                  <a:pt x="63416" y="243986"/>
                  <a:pt x="102094" y="302003"/>
                </a:cubicBezTo>
                <a:cubicBezTo>
                  <a:pt x="119837" y="372973"/>
                  <a:pt x="95666" y="300751"/>
                  <a:pt x="135650" y="360726"/>
                </a:cubicBezTo>
                <a:cubicBezTo>
                  <a:pt x="140555" y="368084"/>
                  <a:pt x="139745" y="378163"/>
                  <a:pt x="144039" y="385893"/>
                </a:cubicBezTo>
                <a:cubicBezTo>
                  <a:pt x="153832" y="403520"/>
                  <a:pt x="171218" y="417097"/>
                  <a:pt x="177595" y="436227"/>
                </a:cubicBezTo>
                <a:cubicBezTo>
                  <a:pt x="183188" y="453005"/>
                  <a:pt x="184563" y="471846"/>
                  <a:pt x="194373" y="486561"/>
                </a:cubicBezTo>
                <a:cubicBezTo>
                  <a:pt x="199966" y="494950"/>
                  <a:pt x="206642" y="502710"/>
                  <a:pt x="211151" y="511728"/>
                </a:cubicBezTo>
                <a:cubicBezTo>
                  <a:pt x="215106" y="519637"/>
                  <a:pt x="214016" y="529990"/>
                  <a:pt x="219540" y="536895"/>
                </a:cubicBezTo>
                <a:cubicBezTo>
                  <a:pt x="225838" y="544768"/>
                  <a:pt x="236318" y="548080"/>
                  <a:pt x="244707" y="553673"/>
                </a:cubicBezTo>
                <a:lnTo>
                  <a:pt x="278262" y="604007"/>
                </a:lnTo>
                <a:cubicBezTo>
                  <a:pt x="283855" y="612396"/>
                  <a:pt x="285259" y="626729"/>
                  <a:pt x="295040" y="629174"/>
                </a:cubicBezTo>
                <a:cubicBezTo>
                  <a:pt x="306225" y="631970"/>
                  <a:pt x="317553" y="634250"/>
                  <a:pt x="328596" y="637563"/>
                </a:cubicBezTo>
                <a:cubicBezTo>
                  <a:pt x="345536" y="642645"/>
                  <a:pt x="362152" y="648748"/>
                  <a:pt x="378930" y="654341"/>
                </a:cubicBezTo>
                <a:lnTo>
                  <a:pt x="404097" y="662730"/>
                </a:lnTo>
                <a:cubicBezTo>
                  <a:pt x="457227" y="659934"/>
                  <a:pt x="510772" y="661530"/>
                  <a:pt x="563488" y="654341"/>
                </a:cubicBezTo>
                <a:cubicBezTo>
                  <a:pt x="573478" y="652979"/>
                  <a:pt x="579442" y="641658"/>
                  <a:pt x="588655" y="637563"/>
                </a:cubicBezTo>
                <a:cubicBezTo>
                  <a:pt x="604816" y="630380"/>
                  <a:pt x="622211" y="626378"/>
                  <a:pt x="638989" y="620785"/>
                </a:cubicBezTo>
                <a:cubicBezTo>
                  <a:pt x="667015" y="611443"/>
                  <a:pt x="666111" y="611029"/>
                  <a:pt x="697712" y="604007"/>
                </a:cubicBezTo>
                <a:cubicBezTo>
                  <a:pt x="780279" y="585659"/>
                  <a:pt x="699718" y="605803"/>
                  <a:pt x="823547" y="587229"/>
                </a:cubicBezTo>
                <a:cubicBezTo>
                  <a:pt x="851749" y="582999"/>
                  <a:pt x="879308" y="575139"/>
                  <a:pt x="907437" y="570451"/>
                </a:cubicBezTo>
                <a:lnTo>
                  <a:pt x="957771" y="562062"/>
                </a:lnTo>
                <a:cubicBezTo>
                  <a:pt x="974549" y="550877"/>
                  <a:pt x="991973" y="540605"/>
                  <a:pt x="1008105" y="528506"/>
                </a:cubicBezTo>
                <a:cubicBezTo>
                  <a:pt x="1019290" y="520117"/>
                  <a:pt x="1029155" y="509592"/>
                  <a:pt x="1041661" y="503339"/>
                </a:cubicBezTo>
                <a:cubicBezTo>
                  <a:pt x="1051973" y="498183"/>
                  <a:pt x="1064032" y="497746"/>
                  <a:pt x="1075217" y="494950"/>
                </a:cubicBezTo>
                <a:cubicBezTo>
                  <a:pt x="1083606" y="489357"/>
                  <a:pt x="1091366" y="482681"/>
                  <a:pt x="1100384" y="478172"/>
                </a:cubicBezTo>
                <a:cubicBezTo>
                  <a:pt x="1136016" y="460356"/>
                  <a:pt x="1120358" y="483650"/>
                  <a:pt x="1150718" y="444616"/>
                </a:cubicBezTo>
                <a:cubicBezTo>
                  <a:pt x="1163098" y="428699"/>
                  <a:pt x="1184274" y="394282"/>
                  <a:pt x="1184274" y="394282"/>
                </a:cubicBezTo>
                <a:cubicBezTo>
                  <a:pt x="1181478" y="371911"/>
                  <a:pt x="1179918" y="349351"/>
                  <a:pt x="1175885" y="327170"/>
                </a:cubicBezTo>
                <a:cubicBezTo>
                  <a:pt x="1174303" y="318470"/>
                  <a:pt x="1173749" y="308256"/>
                  <a:pt x="1167496" y="302003"/>
                </a:cubicBezTo>
                <a:cubicBezTo>
                  <a:pt x="1161243" y="295750"/>
                  <a:pt x="1150457" y="297097"/>
                  <a:pt x="1142329" y="293614"/>
                </a:cubicBezTo>
                <a:cubicBezTo>
                  <a:pt x="1105715" y="277922"/>
                  <a:pt x="1109982" y="270780"/>
                  <a:pt x="1066828" y="268447"/>
                </a:cubicBezTo>
                <a:cubicBezTo>
                  <a:pt x="977432" y="263615"/>
                  <a:pt x="887863" y="262854"/>
                  <a:pt x="798380" y="260058"/>
                </a:cubicBezTo>
                <a:cubicBezTo>
                  <a:pt x="784398" y="257262"/>
                  <a:pt x="770268" y="255127"/>
                  <a:pt x="756435" y="251669"/>
                </a:cubicBezTo>
                <a:cubicBezTo>
                  <a:pt x="747856" y="249524"/>
                  <a:pt x="739771" y="245709"/>
                  <a:pt x="731268" y="243280"/>
                </a:cubicBezTo>
                <a:cubicBezTo>
                  <a:pt x="720182" y="240113"/>
                  <a:pt x="708897" y="237687"/>
                  <a:pt x="697712" y="234891"/>
                </a:cubicBezTo>
                <a:cubicBezTo>
                  <a:pt x="675479" y="212658"/>
                  <a:pt x="652151" y="182749"/>
                  <a:pt x="622211" y="167779"/>
                </a:cubicBezTo>
                <a:cubicBezTo>
                  <a:pt x="614302" y="163824"/>
                  <a:pt x="604953" y="163345"/>
                  <a:pt x="597044" y="159390"/>
                </a:cubicBezTo>
                <a:cubicBezTo>
                  <a:pt x="588026" y="154881"/>
                  <a:pt x="580895" y="147121"/>
                  <a:pt x="571877" y="142612"/>
                </a:cubicBezTo>
                <a:cubicBezTo>
                  <a:pt x="502413" y="107880"/>
                  <a:pt x="593668" y="165528"/>
                  <a:pt x="521543" y="117445"/>
                </a:cubicBezTo>
                <a:cubicBezTo>
                  <a:pt x="500378" y="85698"/>
                  <a:pt x="524339" y="68510"/>
                  <a:pt x="496376" y="58723"/>
                </a:cubicBezTo>
                <a:close/>
              </a:path>
            </a:pathLst>
          </a:custGeom>
          <a:pattFill prst="sm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D7F25A5-4BC0-4B17-80FB-F570D52660CC}"/>
              </a:ext>
            </a:extLst>
          </p:cNvPr>
          <p:cNvGrpSpPr/>
          <p:nvPr/>
        </p:nvGrpSpPr>
        <p:grpSpPr>
          <a:xfrm rot="17668181">
            <a:off x="3405211" y="2619837"/>
            <a:ext cx="172261" cy="239278"/>
            <a:chOff x="7583648" y="4370664"/>
            <a:chExt cx="446015" cy="52151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9FF95B6-4DB6-4FFF-A7BF-7C7BD37AF62C}"/>
                </a:ext>
              </a:extLst>
            </p:cNvPr>
            <p:cNvCxnSpPr/>
            <p:nvPr/>
          </p:nvCxnSpPr>
          <p:spPr>
            <a:xfrm>
              <a:off x="7625593" y="4412609"/>
              <a:ext cx="343948" cy="444617"/>
            </a:xfrm>
            <a:prstGeom prst="line">
              <a:avLst/>
            </a:prstGeom>
            <a:ln w="12700">
              <a:solidFill>
                <a:srgbClr val="9966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FC5D97F-52F3-4B87-8660-E1BB0D8DF8C0}"/>
                </a:ext>
              </a:extLst>
            </p:cNvPr>
            <p:cNvCxnSpPr/>
            <p:nvPr/>
          </p:nvCxnSpPr>
          <p:spPr>
            <a:xfrm flipV="1">
              <a:off x="7583648" y="4370664"/>
              <a:ext cx="92279" cy="75501"/>
            </a:xfrm>
            <a:prstGeom prst="line">
              <a:avLst/>
            </a:prstGeom>
            <a:ln w="12700">
              <a:solidFill>
                <a:srgbClr val="9966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209C9A7-13D5-4F12-BA84-8A36626DC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7384" y="4816679"/>
              <a:ext cx="92279" cy="75501"/>
            </a:xfrm>
            <a:prstGeom prst="line">
              <a:avLst/>
            </a:prstGeom>
            <a:ln w="12700">
              <a:solidFill>
                <a:srgbClr val="9966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0884A48-DF83-4904-B1BD-39C90B076656}"/>
              </a:ext>
            </a:extLst>
          </p:cNvPr>
          <p:cNvSpPr/>
          <p:nvPr/>
        </p:nvSpPr>
        <p:spPr>
          <a:xfrm>
            <a:off x="2513261" y="3415014"/>
            <a:ext cx="249172" cy="298580"/>
          </a:xfrm>
          <a:custGeom>
            <a:avLst/>
            <a:gdLst>
              <a:gd name="connsiteX0" fmla="*/ 229939 w 249172"/>
              <a:gd name="connsiteY0" fmla="*/ 158621 h 298580"/>
              <a:gd name="connsiteX1" fmla="*/ 248600 w 249172"/>
              <a:gd name="connsiteY1" fmla="*/ 111968 h 298580"/>
              <a:gd name="connsiteX2" fmla="*/ 239269 w 249172"/>
              <a:gd name="connsiteY2" fmla="*/ 55984 h 298580"/>
              <a:gd name="connsiteX3" fmla="*/ 201947 w 249172"/>
              <a:gd name="connsiteY3" fmla="*/ 27992 h 298580"/>
              <a:gd name="connsiteX4" fmla="*/ 145963 w 249172"/>
              <a:gd name="connsiteY4" fmla="*/ 0 h 298580"/>
              <a:gd name="connsiteX5" fmla="*/ 80649 w 249172"/>
              <a:gd name="connsiteY5" fmla="*/ 9331 h 298580"/>
              <a:gd name="connsiteX6" fmla="*/ 24665 w 249172"/>
              <a:gd name="connsiteY6" fmla="*/ 55984 h 298580"/>
              <a:gd name="connsiteX7" fmla="*/ 15335 w 249172"/>
              <a:gd name="connsiteY7" fmla="*/ 270588 h 298580"/>
              <a:gd name="connsiteX8" fmla="*/ 33996 w 249172"/>
              <a:gd name="connsiteY8" fmla="*/ 298580 h 298580"/>
              <a:gd name="connsiteX9" fmla="*/ 99310 w 249172"/>
              <a:gd name="connsiteY9" fmla="*/ 289249 h 298580"/>
              <a:gd name="connsiteX10" fmla="*/ 155294 w 249172"/>
              <a:gd name="connsiteY10" fmla="*/ 233266 h 298580"/>
              <a:gd name="connsiteX11" fmla="*/ 183286 w 249172"/>
              <a:gd name="connsiteY11" fmla="*/ 223935 h 298580"/>
              <a:gd name="connsiteX12" fmla="*/ 229939 w 249172"/>
              <a:gd name="connsiteY12" fmla="*/ 158621 h 29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9172" h="298580">
                <a:moveTo>
                  <a:pt x="229939" y="158621"/>
                </a:moveTo>
                <a:cubicBezTo>
                  <a:pt x="240825" y="139960"/>
                  <a:pt x="247084" y="128648"/>
                  <a:pt x="248600" y="111968"/>
                </a:cubicBezTo>
                <a:cubicBezTo>
                  <a:pt x="250313" y="93127"/>
                  <a:pt x="248457" y="72522"/>
                  <a:pt x="239269" y="55984"/>
                </a:cubicBezTo>
                <a:cubicBezTo>
                  <a:pt x="231717" y="42390"/>
                  <a:pt x="214601" y="37031"/>
                  <a:pt x="201947" y="27992"/>
                </a:cubicBezTo>
                <a:cubicBezTo>
                  <a:pt x="170295" y="5383"/>
                  <a:pt x="180626" y="11555"/>
                  <a:pt x="145963" y="0"/>
                </a:cubicBezTo>
                <a:cubicBezTo>
                  <a:pt x="124192" y="3110"/>
                  <a:pt x="101714" y="3011"/>
                  <a:pt x="80649" y="9331"/>
                </a:cubicBezTo>
                <a:cubicBezTo>
                  <a:pt x="62090" y="14899"/>
                  <a:pt x="36567" y="44082"/>
                  <a:pt x="24665" y="55984"/>
                </a:cubicBezTo>
                <a:cubicBezTo>
                  <a:pt x="-6582" y="149726"/>
                  <a:pt x="-6360" y="125958"/>
                  <a:pt x="15335" y="270588"/>
                </a:cubicBezTo>
                <a:cubicBezTo>
                  <a:pt x="16999" y="281678"/>
                  <a:pt x="27776" y="289249"/>
                  <a:pt x="33996" y="298580"/>
                </a:cubicBezTo>
                <a:cubicBezTo>
                  <a:pt x="55767" y="295470"/>
                  <a:pt x="79946" y="299676"/>
                  <a:pt x="99310" y="289249"/>
                </a:cubicBezTo>
                <a:cubicBezTo>
                  <a:pt x="122546" y="276737"/>
                  <a:pt x="130258" y="241612"/>
                  <a:pt x="155294" y="233266"/>
                </a:cubicBezTo>
                <a:lnTo>
                  <a:pt x="183286" y="223935"/>
                </a:lnTo>
                <a:cubicBezTo>
                  <a:pt x="193683" y="182346"/>
                  <a:pt x="219053" y="177282"/>
                  <a:pt x="229939" y="158621"/>
                </a:cubicBezTo>
                <a:close/>
              </a:path>
            </a:pathLst>
          </a:custGeom>
          <a:pattFill prst="dkUpDiag">
            <a:fgClr>
              <a:srgbClr val="FF9966"/>
            </a:fgClr>
            <a:bgClr>
              <a:schemeClr val="bg1"/>
            </a:bgClr>
          </a:patt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4EA59D-2EC9-4B09-A43A-626AE17D8B66}"/>
              </a:ext>
            </a:extLst>
          </p:cNvPr>
          <p:cNvSpPr txBox="1"/>
          <p:nvPr/>
        </p:nvSpPr>
        <p:spPr>
          <a:xfrm rot="732282">
            <a:off x="6814520" y="5092400"/>
            <a:ext cx="162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River Styx (Marsh)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541452-FDDA-44E6-B4D3-982DA5B2E010}"/>
              </a:ext>
            </a:extLst>
          </p:cNvPr>
          <p:cNvSpPr txBox="1"/>
          <p:nvPr/>
        </p:nvSpPr>
        <p:spPr>
          <a:xfrm>
            <a:off x="5517693" y="4564401"/>
            <a:ext cx="162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River Cocytus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4819D9-1475-483B-8447-AC3778C8F5DF}"/>
              </a:ext>
            </a:extLst>
          </p:cNvPr>
          <p:cNvSpPr txBox="1"/>
          <p:nvPr/>
        </p:nvSpPr>
        <p:spPr>
          <a:xfrm rot="754830">
            <a:off x="7100510" y="3557721"/>
            <a:ext cx="162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Descent to Tartarus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D3F455-7D11-43D2-B409-07917D57C36C}"/>
              </a:ext>
            </a:extLst>
          </p:cNvPr>
          <p:cNvSpPr txBox="1"/>
          <p:nvPr/>
        </p:nvSpPr>
        <p:spPr>
          <a:xfrm>
            <a:off x="5263139" y="3074445"/>
            <a:ext cx="162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River </a:t>
            </a:r>
            <a:r>
              <a:rPr lang="en-US" sz="1200" dirty="0" err="1"/>
              <a:t>Pyriphlegethon</a:t>
            </a:r>
            <a:endParaRPr lang="en-US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A53C2D-EB02-447A-9477-E5E157303E6E}"/>
              </a:ext>
            </a:extLst>
          </p:cNvPr>
          <p:cNvSpPr txBox="1"/>
          <p:nvPr/>
        </p:nvSpPr>
        <p:spPr>
          <a:xfrm rot="756744">
            <a:off x="8634843" y="2423345"/>
            <a:ext cx="1624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River Lethe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200003-6CD5-42CD-AEE2-1C7655020F5C}"/>
              </a:ext>
            </a:extLst>
          </p:cNvPr>
          <p:cNvSpPr txBox="1"/>
          <p:nvPr/>
        </p:nvSpPr>
        <p:spPr>
          <a:xfrm rot="2679522">
            <a:off x="8252541" y="3981161"/>
            <a:ext cx="74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Cerebus</a:t>
            </a:r>
            <a:r>
              <a:rPr lang="en-US" sz="1200" dirty="0"/>
              <a:t>’</a:t>
            </a:r>
          </a:p>
          <a:p>
            <a:r>
              <a:rPr lang="en-US" sz="1200" dirty="0"/>
              <a:t>Gate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DF2A3E-7A36-463C-85FC-B9F310BCA5BE}"/>
              </a:ext>
            </a:extLst>
          </p:cNvPr>
          <p:cNvSpPr txBox="1"/>
          <p:nvPr/>
        </p:nvSpPr>
        <p:spPr>
          <a:xfrm rot="20807264">
            <a:off x="3287414" y="2579343"/>
            <a:ext cx="5256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Gate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D656030-964A-49A4-B265-533AF7D62E74}"/>
              </a:ext>
            </a:extLst>
          </p:cNvPr>
          <p:cNvSpPr txBox="1"/>
          <p:nvPr/>
        </p:nvSpPr>
        <p:spPr>
          <a:xfrm>
            <a:off x="2133193" y="2872013"/>
            <a:ext cx="1076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Cave of Gems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2E8C7E-3485-47CE-9C2E-3E61FE1ADA51}"/>
              </a:ext>
            </a:extLst>
          </p:cNvPr>
          <p:cNvSpPr txBox="1"/>
          <p:nvPr/>
        </p:nvSpPr>
        <p:spPr>
          <a:xfrm>
            <a:off x="2671298" y="1389822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Tartarus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00EBB1-3447-42B5-8968-8A06B2811A66}"/>
              </a:ext>
            </a:extLst>
          </p:cNvPr>
          <p:cNvSpPr txBox="1"/>
          <p:nvPr/>
        </p:nvSpPr>
        <p:spPr>
          <a:xfrm>
            <a:off x="5782661" y="1261955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lgerian" panose="04020705040A02060702" pitchFamily="82" charset="0"/>
              </a:rPr>
              <a:t>Fields of </a:t>
            </a:r>
          </a:p>
          <a:p>
            <a:pPr algn="ctr"/>
            <a:r>
              <a:rPr lang="en-US" dirty="0">
                <a:latin typeface="Algerian" panose="04020705040A02060702" pitchFamily="82" charset="0"/>
              </a:rPr>
              <a:t>Asphodel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598856-E9D3-40A0-9AA4-FB19A3BEE22E}"/>
              </a:ext>
            </a:extLst>
          </p:cNvPr>
          <p:cNvSpPr txBox="1"/>
          <p:nvPr/>
        </p:nvSpPr>
        <p:spPr>
          <a:xfrm>
            <a:off x="10257939" y="2661262"/>
            <a:ext cx="1114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lgerian" panose="04020705040A02060702" pitchFamily="82" charset="0"/>
              </a:rPr>
              <a:t>Elysian</a:t>
            </a:r>
          </a:p>
          <a:p>
            <a:pPr algn="ctr"/>
            <a:r>
              <a:rPr lang="en-US" dirty="0">
                <a:latin typeface="Algerian" panose="04020705040A02060702" pitchFamily="82" charset="0"/>
              </a:rPr>
              <a:t>Fields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4891B51-F78D-49D9-9DC9-2DD3F945ADE8}"/>
              </a:ext>
            </a:extLst>
          </p:cNvPr>
          <p:cNvSpPr txBox="1"/>
          <p:nvPr/>
        </p:nvSpPr>
        <p:spPr>
          <a:xfrm>
            <a:off x="8593489" y="167945"/>
            <a:ext cx="3228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ill Sans Ultra Bold" panose="020B0A02020104020203" pitchFamily="34" charset="0"/>
              </a:rPr>
              <a:t>The Underworld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30B5011-2FE3-41BB-B4C4-801D095F2D54}"/>
              </a:ext>
            </a:extLst>
          </p:cNvPr>
          <p:cNvSpPr/>
          <p:nvPr/>
        </p:nvSpPr>
        <p:spPr>
          <a:xfrm>
            <a:off x="7830009" y="4580479"/>
            <a:ext cx="194316" cy="131066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6F2B91B-6345-42DE-BE57-9DCBFD2D1648}"/>
              </a:ext>
            </a:extLst>
          </p:cNvPr>
          <p:cNvSpPr txBox="1"/>
          <p:nvPr/>
        </p:nvSpPr>
        <p:spPr>
          <a:xfrm rot="754830">
            <a:off x="7372622" y="4667430"/>
            <a:ext cx="8930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Charon’s Dock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65E7E06-C9CB-4787-9C99-DBF9AE9E7B4D}"/>
              </a:ext>
            </a:extLst>
          </p:cNvPr>
          <p:cNvSpPr txBox="1"/>
          <p:nvPr/>
        </p:nvSpPr>
        <p:spPr>
          <a:xfrm rot="1380456">
            <a:off x="6812914" y="4067455"/>
            <a:ext cx="162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Lake Acheron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35C73DB-5524-44E6-94A9-A2C7B562A5EC}"/>
              </a:ext>
            </a:extLst>
          </p:cNvPr>
          <p:cNvGrpSpPr/>
          <p:nvPr/>
        </p:nvGrpSpPr>
        <p:grpSpPr>
          <a:xfrm>
            <a:off x="506090" y="4587950"/>
            <a:ext cx="3371573" cy="1270301"/>
            <a:chOff x="506090" y="5073142"/>
            <a:chExt cx="3371573" cy="127030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41E302E-E413-40F9-93D5-9D3EEA60BF6D}"/>
                </a:ext>
              </a:extLst>
            </p:cNvPr>
            <p:cNvSpPr txBox="1"/>
            <p:nvPr/>
          </p:nvSpPr>
          <p:spPr>
            <a:xfrm>
              <a:off x="522514" y="5327780"/>
              <a:ext cx="33551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Styx – boundary of the Underworld</a:t>
              </a:r>
              <a:r>
                <a:rPr lang="en-US" sz="1200"/>
                <a:t>, river of hate</a:t>
              </a:r>
              <a:endParaRPr lang="en-US" sz="1200" dirty="0"/>
            </a:p>
            <a:p>
              <a:r>
                <a:rPr lang="en-US" sz="1200" dirty="0"/>
                <a:t>Cocytus – wailing brook</a:t>
              </a:r>
            </a:p>
            <a:p>
              <a:r>
                <a:rPr lang="en-US" sz="1200" dirty="0"/>
                <a:t>Acheron – brackish water of sorrow</a:t>
              </a:r>
            </a:p>
            <a:p>
              <a:r>
                <a:rPr lang="en-US" sz="1200" dirty="0"/>
                <a:t>Lethe – cloudy waters of amnesia</a:t>
              </a:r>
            </a:p>
            <a:p>
              <a:r>
                <a:rPr lang="en-US" sz="1200" dirty="0" err="1"/>
                <a:t>Pyriphlegethon</a:t>
              </a:r>
              <a:r>
                <a:rPr lang="en-US" sz="1200" dirty="0"/>
                <a:t> – river of fire, boundary of Tartarus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44B366E-CADD-46EA-B7C0-EC35DF4E12C4}"/>
                </a:ext>
              </a:extLst>
            </p:cNvPr>
            <p:cNvSpPr txBox="1"/>
            <p:nvPr/>
          </p:nvSpPr>
          <p:spPr>
            <a:xfrm>
              <a:off x="506090" y="5073142"/>
              <a:ext cx="30030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Five Rivers of The Underworld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5248AB9-4547-4BE2-B743-CC8B2CEBF2AC}"/>
              </a:ext>
            </a:extLst>
          </p:cNvPr>
          <p:cNvGrpSpPr/>
          <p:nvPr/>
        </p:nvGrpSpPr>
        <p:grpSpPr>
          <a:xfrm>
            <a:off x="447406" y="5900166"/>
            <a:ext cx="4313306" cy="900969"/>
            <a:chOff x="506090" y="5073142"/>
            <a:chExt cx="4313306" cy="900969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3F167DA-E7F8-4DD8-997A-27BC56DACE6B}"/>
                </a:ext>
              </a:extLst>
            </p:cNvPr>
            <p:cNvSpPr txBox="1"/>
            <p:nvPr/>
          </p:nvSpPr>
          <p:spPr>
            <a:xfrm>
              <a:off x="522514" y="5327780"/>
              <a:ext cx="42968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Tartarus – pit of torment for evil people, jail of the gods</a:t>
              </a:r>
            </a:p>
            <a:p>
              <a:r>
                <a:rPr lang="en-US" sz="1200" dirty="0"/>
                <a:t>Fields of Asphodel – grey, mundane home of average people</a:t>
              </a:r>
            </a:p>
            <a:p>
              <a:r>
                <a:rPr lang="en-US" sz="1200" dirty="0"/>
                <a:t>Elysian Fields – forever happy home of heroic or very good people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8524935-A58D-4CA1-A051-B87B1FACA966}"/>
                </a:ext>
              </a:extLst>
            </p:cNvPr>
            <p:cNvSpPr txBox="1"/>
            <p:nvPr/>
          </p:nvSpPr>
          <p:spPr>
            <a:xfrm>
              <a:off x="506090" y="5073142"/>
              <a:ext cx="3281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Three Realms of The Underworld</a:t>
              </a:r>
            </a:p>
          </p:txBody>
        </p:sp>
      </p:grpSp>
      <p:sp>
        <p:nvSpPr>
          <p:cNvPr id="57" name="Callout: Line 56">
            <a:extLst>
              <a:ext uri="{FF2B5EF4-FFF2-40B4-BE49-F238E27FC236}">
                <a16:creationId xmlns:a16="http://schemas.microsoft.com/office/drawing/2014/main" id="{2D234CFD-9A5A-451F-8AB3-831767CD0D7C}"/>
              </a:ext>
            </a:extLst>
          </p:cNvPr>
          <p:cNvSpPr/>
          <p:nvPr/>
        </p:nvSpPr>
        <p:spPr>
          <a:xfrm rot="10800000">
            <a:off x="1007706" y="3231605"/>
            <a:ext cx="753210" cy="530593"/>
          </a:xfrm>
          <a:prstGeom prst="borderCallout1">
            <a:avLst>
              <a:gd name="adj1" fmla="val 18750"/>
              <a:gd name="adj2" fmla="val -8333"/>
              <a:gd name="adj3" fmla="val 29849"/>
              <a:gd name="adj4" fmla="val -96556"/>
            </a:avLst>
          </a:prstGeom>
          <a:noFill/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BBF989-9AB3-4B5E-8554-B32C6BF8EA7C}"/>
              </a:ext>
            </a:extLst>
          </p:cNvPr>
          <p:cNvSpPr txBox="1"/>
          <p:nvPr/>
        </p:nvSpPr>
        <p:spPr>
          <a:xfrm>
            <a:off x="1067426" y="3208360"/>
            <a:ext cx="78460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Heavy scent of ambrosia</a:t>
            </a:r>
          </a:p>
        </p:txBody>
      </p:sp>
    </p:spTree>
    <p:extLst>
      <p:ext uri="{BB962C8B-B14F-4D97-AF65-F5344CB8AC3E}">
        <p14:creationId xmlns:p14="http://schemas.microsoft.com/office/powerpoint/2010/main" val="130280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128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Gill Sans Ultra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stoff</dc:creator>
  <cp:lastModifiedBy>karen stoff</cp:lastModifiedBy>
  <cp:revision>12</cp:revision>
  <dcterms:created xsi:type="dcterms:W3CDTF">2017-07-11T19:15:33Z</dcterms:created>
  <dcterms:modified xsi:type="dcterms:W3CDTF">2017-11-19T17:40:38Z</dcterms:modified>
</cp:coreProperties>
</file>